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  <p:sldMasterId id="2147483792" r:id="rId2"/>
  </p:sldMasterIdLst>
  <p:sldIdLst>
    <p:sldId id="256" r:id="rId3"/>
    <p:sldId id="258" r:id="rId4"/>
    <p:sldId id="264" r:id="rId5"/>
    <p:sldId id="260" r:id="rId6"/>
    <p:sldId id="261" r:id="rId7"/>
    <p:sldId id="262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57" r:id="rId24"/>
  </p:sldIdLst>
  <p:sldSz cx="12192000" cy="6858000"/>
  <p:notesSz cx="6669088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D147E-CECB-4638-A56E-F3FE5AACD4FE}" v="59" dt="2024-10-01T08:33:25.0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60"/>
  </p:normalViewPr>
  <p:slideViewPr>
    <p:cSldViewPr snapToGrid="0">
      <p:cViewPr varScale="1">
        <p:scale>
          <a:sx n="243" d="100"/>
          <a:sy n="243" d="100"/>
        </p:scale>
        <p:origin x="47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água, Turquesa, Saturação de cores, arte&#10;&#10;Descrição gerada automaticamente">
            <a:extLst>
              <a:ext uri="{FF2B5EF4-FFF2-40B4-BE49-F238E27FC236}">
                <a16:creationId xmlns:a16="http://schemas.microsoft.com/office/drawing/2014/main" id="{AAD99A2C-4AEB-1024-D0D9-11EAC19C0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16D54DF-5266-41A3-AC2D-6BE9D835E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83071" y="4625888"/>
            <a:ext cx="2950830" cy="689062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en-US" sz="2000" kern="12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F7B9D-5DF8-416B-92F7-FF0501A0D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83071" y="2840738"/>
            <a:ext cx="2950830" cy="1785150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lang="pt-PT" sz="2800" b="1" cap="all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noProof="0" dirty="0"/>
              <a:t>Click to edit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82513" y="5336375"/>
            <a:ext cx="2951319" cy="4229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000" cap="all" baseline="0"/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4280356-4C22-D12B-42EF-3CD87AE447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512" y="1188807"/>
            <a:ext cx="2619778" cy="15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9016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2422">
          <p15:clr>
            <a:srgbClr val="FBAE40"/>
          </p15:clr>
        </p15:guide>
        <p15:guide id="2" orient="horz" pos="32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Retângulo, diagrama, design&#10;&#10;Descrição gerada automaticamente">
            <a:extLst>
              <a:ext uri="{FF2B5EF4-FFF2-40B4-BE49-F238E27FC236}">
                <a16:creationId xmlns:a16="http://schemas.microsoft.com/office/drawing/2014/main" id="{57F2DBE1-B2D4-8E53-A4D0-0E0500C502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CAD069F-4192-6559-B655-EE618F97EF64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CFEAEBD-EB77-5ABD-FAFD-ED327F050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2443"/>
          <a:stretch/>
        </p:blipFill>
        <p:spPr>
          <a:xfrm>
            <a:off x="10744675" y="6281880"/>
            <a:ext cx="1018699" cy="576120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84C024C1-D3D8-26C1-5158-6E8F39919E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98" y="2107275"/>
            <a:ext cx="4734228" cy="1447799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724B6CE-C1D2-CE5A-50E0-066A65D0FD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97" y="3555075"/>
            <a:ext cx="4734230" cy="1485901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1025F1C-B3C2-664A-2B9E-A1F1E90A4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135622D-ACB5-8C8A-B136-67774500B754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780734146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+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69975" y="0"/>
            <a:ext cx="5197475" cy="6267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08506" y="6513739"/>
            <a:ext cx="360000" cy="239486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608D-FB49-48FC-BB46-62264F0CB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7450" y="1196974"/>
            <a:ext cx="5373687" cy="5070475"/>
          </a:xfrm>
          <a:prstGeom prst="rect">
            <a:avLst/>
          </a:prstGeom>
        </p:spPr>
        <p:txBody>
          <a:bodyPr lIns="28800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1"/>
            <a:r>
              <a:rPr lang="en-US" noProof="0" dirty="0"/>
              <a:t>Highlight /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2387" y="1196974"/>
            <a:ext cx="3585585" cy="2074635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4994437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+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61125" y="0"/>
            <a:ext cx="5197475" cy="6267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08506" y="6513739"/>
            <a:ext cx="360000" cy="239486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608D-FB49-48FC-BB46-62264F0CB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25" y="1196974"/>
            <a:ext cx="5373687" cy="5070475"/>
          </a:xfrm>
          <a:prstGeom prst="rect">
            <a:avLst/>
          </a:prstGeom>
        </p:spPr>
        <p:txBody>
          <a:bodyPr lIns="28800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1"/>
            <a:r>
              <a:rPr lang="en-US" noProof="0" dirty="0"/>
              <a:t>Highlight /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3537" y="1196974"/>
            <a:ext cx="3585585" cy="16200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79236416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Background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1" cy="62674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08506" y="6513739"/>
            <a:ext cx="360000" cy="239486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5688" y="1257301"/>
            <a:ext cx="10585449" cy="5616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794382641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08506" y="6513739"/>
            <a:ext cx="360000" cy="239486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8E067F-07DE-45F7-AC9B-D021E64DE2D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196976"/>
            <a:ext cx="10585450" cy="5070474"/>
          </a:xfrm>
          <a:prstGeom prst="rect">
            <a:avLst/>
          </a:prstGeom>
        </p:spPr>
        <p:txBody>
          <a:bodyPr lIns="0" tIns="0" rIns="0" bIns="0" numCol="1" spcCol="180000">
            <a:normAutofit/>
          </a:bodyPr>
          <a:lstStyle>
            <a:lvl1pPr marL="180975" indent="-180975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1pPr>
            <a:lvl2pPr marL="393750" indent="-177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13950" indent="-180975">
              <a:lnSpc>
                <a:spcPct val="100000"/>
              </a:lnSpc>
              <a:spcBef>
                <a:spcPts val="1200"/>
              </a:spcBef>
              <a:defRPr sz="1200">
                <a:solidFill>
                  <a:schemeClr val="tx1"/>
                </a:solidFill>
              </a:defRPr>
            </a:lvl3pPr>
            <a:lvl4pPr marL="808650" indent="-180975">
              <a:lnSpc>
                <a:spcPct val="100000"/>
              </a:lnSpc>
              <a:spcBef>
                <a:spcPts val="1200"/>
              </a:spcBef>
              <a:buFont typeface="Open Sans" panose="020B0606030504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1003350" indent="-180975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961999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96693408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8725109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608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Grey Background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D6A229-A0C9-467B-9150-CB8680F9E92E}"/>
              </a:ext>
            </a:extLst>
          </p:cNvPr>
          <p:cNvSpPr/>
          <p:nvPr/>
        </p:nvSpPr>
        <p:spPr>
          <a:xfrm>
            <a:off x="1055688" y="900113"/>
            <a:ext cx="11136311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E9A5A1D-7639-59D5-9A87-39B756D7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850175-1B5F-C6A0-D7BF-26C69EF7FC6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73056" y="1196976"/>
            <a:ext cx="10368082" cy="5070474"/>
          </a:xfrm>
          <a:prstGeom prst="rect">
            <a:avLst/>
          </a:prstGeom>
        </p:spPr>
        <p:txBody>
          <a:bodyPr lIns="0" tIns="0" rIns="0" bIns="0" numCol="1" spcCol="180000">
            <a:normAutofit/>
          </a:bodyPr>
          <a:lstStyle>
            <a:lvl1pPr marL="180975" indent="-180975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1pPr>
            <a:lvl2pPr marL="393750" indent="-177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13950" indent="-180975">
              <a:lnSpc>
                <a:spcPct val="100000"/>
              </a:lnSpc>
              <a:spcBef>
                <a:spcPts val="1200"/>
              </a:spcBef>
              <a:defRPr sz="1200">
                <a:solidFill>
                  <a:schemeClr val="tx1"/>
                </a:solidFill>
              </a:defRPr>
            </a:lvl3pPr>
            <a:lvl4pPr marL="808650" indent="-180975">
              <a:lnSpc>
                <a:spcPct val="100000"/>
              </a:lnSpc>
              <a:spcBef>
                <a:spcPts val="1200"/>
              </a:spcBef>
              <a:buFont typeface="Open Sans" panose="020B0606030504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1003350" indent="-180975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8E067F-07DE-45F7-AC9B-D021E64DE2D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10585450" cy="4495800"/>
          </a:xfrm>
          <a:prstGeom prst="rect">
            <a:avLst/>
          </a:prstGeom>
        </p:spPr>
        <p:txBody>
          <a:bodyPr lIns="0" tIns="0" rIns="0" bIns="0" numCol="1" spcCol="180000">
            <a:normAutofit/>
          </a:bodyPr>
          <a:lstStyle>
            <a:lvl1pPr marL="180975" indent="-180975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1pPr>
            <a:lvl2pPr marL="393750" indent="-177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defRPr sz="1600"/>
            </a:lvl2pPr>
            <a:lvl3pPr marL="613950" indent="-180975">
              <a:lnSpc>
                <a:spcPct val="100000"/>
              </a:lnSpc>
              <a:spcBef>
                <a:spcPts val="1200"/>
              </a:spcBef>
              <a:defRPr sz="1200"/>
            </a:lvl3pPr>
            <a:lvl4pPr marL="808650" indent="-180975">
              <a:lnSpc>
                <a:spcPct val="100000"/>
              </a:lnSpc>
              <a:spcBef>
                <a:spcPts val="1200"/>
              </a:spcBef>
              <a:buFont typeface="Open Sans" panose="020B0606030504020204" pitchFamily="34" charset="0"/>
              <a:buChar char="–"/>
              <a:defRPr sz="1200"/>
            </a:lvl4pPr>
            <a:lvl5pPr marL="1003350" indent="-180975">
              <a:lnSpc>
                <a:spcPct val="10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66A6DA-EE21-6106-4D5D-B141C10258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687" y="893618"/>
            <a:ext cx="10585449" cy="561600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pt-PT" sz="2000" b="1" dirty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80024431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pt-PT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2FFBCD-8A60-6BD0-FF66-24B8214E45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687" y="893618"/>
            <a:ext cx="10585449" cy="561600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pt-PT" sz="2000" b="1" dirty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5937197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água, esfera, bolha, luz&#10;&#10;Descrição gerada automaticamente">
            <a:extLst>
              <a:ext uri="{FF2B5EF4-FFF2-40B4-BE49-F238E27FC236}">
                <a16:creationId xmlns:a16="http://schemas.microsoft.com/office/drawing/2014/main" id="{6D0A002A-A275-A647-64E6-A422C7221B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nut 40">
            <a:extLst>
              <a:ext uri="{FF2B5EF4-FFF2-40B4-BE49-F238E27FC236}">
                <a16:creationId xmlns:a16="http://schemas.microsoft.com/office/drawing/2014/main" id="{EEE24DAF-1017-70AB-7BE4-978DC697A940}"/>
              </a:ext>
            </a:extLst>
          </p:cNvPr>
          <p:cNvSpPr/>
          <p:nvPr/>
        </p:nvSpPr>
        <p:spPr>
          <a:xfrm flipV="1">
            <a:off x="0" y="-1"/>
            <a:ext cx="12192000" cy="68580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67000">
                <a:srgbClr val="0093A6">
                  <a:lumMod val="97000"/>
                  <a:lumOff val="3000"/>
                  <a:alpha val="45000"/>
                </a:srgbClr>
              </a:gs>
              <a:gs pos="0">
                <a:srgbClr val="0093A6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 cap="rnd" cmpd="sng" algn="ctr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B9EB055-6B32-4CA7-A744-D194DCD2E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8144" y="1956460"/>
            <a:ext cx="4959806" cy="895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2000" b="1" kern="1200" cap="all" baseline="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noProof="0" dirty="0"/>
              <a:t>Click to edit Master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D4E0828-66E0-4380-A2E8-4920945DAE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58143" y="4112631"/>
            <a:ext cx="4959807" cy="3952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kern="1200" baseline="0" dirty="0">
                <a:solidFill>
                  <a:schemeClr val="bg1"/>
                </a:solidFill>
                <a:latin typeface="Open Sans"/>
                <a:ea typeface="Open Sans SemiBold" charset="0"/>
                <a:cs typeface="Open Sans SemiBold" charset="0"/>
              </a:defRPr>
            </a:lvl1pPr>
            <a:lvl2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2pPr>
            <a:lvl3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3pPr>
            <a:lvl4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4pPr>
            <a:lvl5pPr>
              <a:defRPr lang="pt-PT" sz="1600" b="1" dirty="0">
                <a:solidFill>
                  <a:srgbClr val="FF0000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noProof="0" dirty="0"/>
              <a:t>+351 000 000 000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518999D-F57F-4856-8581-C0E494054C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58143" y="3815793"/>
            <a:ext cx="4959807" cy="29683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b="0" kern="1200" dirty="0">
                <a:solidFill>
                  <a:schemeClr val="bg1"/>
                </a:solidFill>
                <a:latin typeface="Open Sans"/>
                <a:ea typeface="Open Sans SemiBold" charset="0"/>
                <a:cs typeface="Open Sans SemiBold" charset="0"/>
              </a:defRPr>
            </a:lvl1pPr>
            <a:lvl2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2pPr>
            <a:lvl3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3pPr>
            <a:lvl4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4pPr>
            <a:lvl5pPr>
              <a:defRPr lang="pt-PT" sz="1600" b="1" dirty="0">
                <a:solidFill>
                  <a:srgbClr val="FF0000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noProof="0" dirty="0"/>
              <a:t>____@____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B0B635-3C9C-4171-84BE-77EB03B240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8143" y="3432258"/>
            <a:ext cx="4959807" cy="38353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b="0" i="0" kern="1200" dirty="0">
                <a:solidFill>
                  <a:schemeClr val="bg1"/>
                </a:solidFill>
                <a:latin typeface="Open Sans"/>
                <a:ea typeface="+mn-ea"/>
                <a:cs typeface="+mn-cs"/>
              </a:defRPr>
            </a:lvl1pPr>
            <a:lvl2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2pPr>
            <a:lvl3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3pPr>
            <a:lvl4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4pPr>
            <a:lvl5pPr>
              <a:defRPr lang="pt-PT" sz="1600" b="1" dirty="0">
                <a:solidFill>
                  <a:srgbClr val="FF0000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noProof="0" dirty="0"/>
              <a:t>[</a:t>
            </a:r>
            <a:r>
              <a:rPr lang="en-US" noProof="0" dirty="0" err="1"/>
              <a:t>Rol</a:t>
            </a:r>
            <a:r>
              <a:rPr lang="en-US" noProof="0" dirty="0"/>
              <a:t>]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EA6D16E-7072-4F7B-91D8-3C5E65AEF8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58143" y="2851810"/>
            <a:ext cx="4959807" cy="580448"/>
          </a:xfrm>
          <a:prstGeom prst="rect">
            <a:avLst/>
          </a:prstGeom>
        </p:spPr>
        <p:txBody>
          <a:bodyPr wrap="square" lIns="0" tIns="0" rIns="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1" kern="1200" dirty="0">
                <a:solidFill>
                  <a:schemeClr val="bg1"/>
                </a:solidFill>
                <a:latin typeface="Open Sans"/>
                <a:ea typeface="+mn-ea"/>
                <a:cs typeface="+mn-cs"/>
              </a:defRPr>
            </a:lvl1pPr>
            <a:lvl2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2pPr>
            <a:lvl3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3pPr>
            <a:lvl4pPr>
              <a:defRPr lang="en-US" sz="1600" b="1" dirty="0" smtClean="0">
                <a:solidFill>
                  <a:srgbClr val="FF0000"/>
                </a:solidFill>
                <a:latin typeface="Lato" panose="020F0502020204030203" pitchFamily="34" charset="77"/>
              </a:defRPr>
            </a:lvl4pPr>
            <a:lvl5pPr>
              <a:defRPr lang="pt-PT" sz="1600" b="1" dirty="0">
                <a:solidFill>
                  <a:srgbClr val="FF0000"/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noProof="0" dirty="0"/>
              <a:t>[NAME]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C85AF4C-E302-307E-250C-BB32DBA312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407757"/>
            <a:ext cx="2619778" cy="151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4531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4498">
          <p15:clr>
            <a:srgbClr val="FBAE40"/>
          </p15:clr>
        </p15:guide>
        <p15:guide id="2" pos="347">
          <p15:clr>
            <a:srgbClr val="FBAE40"/>
          </p15:clr>
        </p15:guide>
        <p15:guide id="3" pos="733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Partner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água, Turquesa, Saturação de cores, arte&#10;&#10;Descrição gerada automaticamente">
            <a:extLst>
              <a:ext uri="{FF2B5EF4-FFF2-40B4-BE49-F238E27FC236}">
                <a16:creationId xmlns:a16="http://schemas.microsoft.com/office/drawing/2014/main" id="{7D977A98-83A1-E563-7864-DD216115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16D54DF-5266-41A3-AC2D-6BE9D835EE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0596" y="4625888"/>
            <a:ext cx="4919594" cy="689062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en-US" sz="2000" kern="12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F7B9D-5DF8-416B-92F7-FF0501A0D6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0596" y="2840738"/>
            <a:ext cx="4919594" cy="1785150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>
            <a:lvl1pPr marL="0" indent="0">
              <a:buFont typeface="Arial" panose="020B0604020202020204" pitchFamily="34" charset="0"/>
              <a:buNone/>
              <a:defRPr lang="pt-PT" sz="2800" b="1" cap="all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noProof="0" dirty="0"/>
              <a:t>Click to edit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30038" y="5336375"/>
            <a:ext cx="4920409" cy="4229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000" cap="all" baseline="0"/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4280356-4C22-D12B-42EF-3CD87AE447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037" y="1188807"/>
            <a:ext cx="2619778" cy="1518712"/>
          </a:xfrm>
          <a:prstGeom prst="rect">
            <a:avLst/>
          </a:prstGeom>
        </p:spPr>
      </p:pic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4CC55F5F-16FC-0CEA-A7B0-C40CC0E641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0815" y="1621052"/>
            <a:ext cx="2619375" cy="6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859013767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2422">
          <p15:clr>
            <a:srgbClr val="FBAE40"/>
          </p15:clr>
        </p15:guide>
        <p15:guide id="2" orient="horz" pos="327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89A300E-2756-E891-22BD-667957C53A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3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Imagem 1" descr="Uma imagem com arte, captura de ecrã, escuridão, Âmbar&#10;&#10;Descrição gerada automaticamente">
            <a:extLst>
              <a:ext uri="{FF2B5EF4-FFF2-40B4-BE49-F238E27FC236}">
                <a16:creationId xmlns:a16="http://schemas.microsoft.com/office/drawing/2014/main" id="{3F8CF127-DFC4-68B2-F533-F28058C825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"/>
          <a:stretch/>
        </p:blipFill>
        <p:spPr>
          <a:xfrm>
            <a:off x="646979" y="0"/>
            <a:ext cx="11545021" cy="6858000"/>
          </a:xfrm>
          <a:prstGeom prst="rect">
            <a:avLst/>
          </a:prstGeom>
        </p:spPr>
      </p:pic>
      <p:pic>
        <p:nvPicPr>
          <p:cNvPr id="8" name="Imagem 7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ABC175FE-84F8-1EBF-B4A0-14CBB389F58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780" y="6381518"/>
            <a:ext cx="779393" cy="380577"/>
          </a:xfrm>
          <a:prstGeom prst="rect">
            <a:avLst/>
          </a:prstGeom>
        </p:spPr>
      </p:pic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450C9749-5960-9E29-9C3F-3F4F47275A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81D0328-F1D4-2129-D417-070CC3101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598446B-CE6B-7058-1A65-FC1BEAB748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FFE24AB-C17C-5F8D-63D2-0EBC1395AE5D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22E184-87F3-0D14-1452-F5FFF212D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7EB1A44-4C09-0E09-485F-94261FB94B76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3006120164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EA5095C-5FD6-D58A-C309-1A613E152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3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preto, preto e branco, branco, monocromático&#10;&#10;Descrição gerada automaticamente">
            <a:extLst>
              <a:ext uri="{FF2B5EF4-FFF2-40B4-BE49-F238E27FC236}">
                <a16:creationId xmlns:a16="http://schemas.microsoft.com/office/drawing/2014/main" id="{F4E4FD2B-1327-51B5-5C6C-7CD735E584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16335-FF10-0FE8-2589-68218D32DE8F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450C9749-5960-9E29-9C3F-3F4F47275A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41F15CD-7AF6-E13F-7A8C-D0F55274F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EC99982-6E0F-B1FC-9FD2-48A0A26CDB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62BF1F-03F7-2EDE-C899-ECFF24C6F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725C50E-8455-5241-2FFD-302EE8309213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10" name="Imagem 9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94EB54D4-F450-DC6A-7218-0BB7D2372F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780" y="6381518"/>
            <a:ext cx="779393" cy="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78104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nut 40">
            <a:extLst>
              <a:ext uri="{FF2B5EF4-FFF2-40B4-BE49-F238E27FC236}">
                <a16:creationId xmlns:a16="http://schemas.microsoft.com/office/drawing/2014/main" id="{8C103C2A-9D42-23BE-B982-35D397FBCE4E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67000">
                <a:srgbClr val="0093A6">
                  <a:lumMod val="97000"/>
                  <a:lumOff val="3000"/>
                </a:srgbClr>
              </a:gs>
              <a:gs pos="0">
                <a:srgbClr val="0093A6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 cap="rnd" cmpd="sng" algn="ctr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8" name="Imagem 7" descr="Uma imagem com preto, preto e branco, branco, monocromático&#10;&#10;Descrição gerada automaticamente">
            <a:extLst>
              <a:ext uri="{FF2B5EF4-FFF2-40B4-BE49-F238E27FC236}">
                <a16:creationId xmlns:a16="http://schemas.microsoft.com/office/drawing/2014/main" id="{F4E4FD2B-1327-51B5-5C6C-7CD735E584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16335-FF10-0FE8-2589-68218D32DE8F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450C9749-5960-9E29-9C3F-3F4F47275A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41F15CD-7AF6-E13F-7A8C-D0F55274F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EC99982-6E0F-B1FC-9FD2-48A0A26CDB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EAD63F-DA49-79CB-10BE-74546664B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95E7B84-597C-8B98-9117-213106AD8C14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5" name="Imagem 4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C0DE6E05-FC23-5181-8A8C-4085ADF5B7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780" y="6381518"/>
            <a:ext cx="779393" cy="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432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reto e branco, branco, cinzento, monocromático&#10;&#10;Descrição gerada automaticamente">
            <a:extLst>
              <a:ext uri="{FF2B5EF4-FFF2-40B4-BE49-F238E27FC236}">
                <a16:creationId xmlns:a16="http://schemas.microsoft.com/office/drawing/2014/main" id="{702A9B22-BE18-DE7B-AA31-5A0D2227A1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DB0671C3-3DBB-3867-0B01-871C6BD5FB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pic>
        <p:nvPicPr>
          <p:cNvPr id="4" name="Imagem 3" descr="Uma imagem com captura de ecrã, arte, Turquesa, Gráficos&#10;&#10;Descrição gerada automaticamente">
            <a:extLst>
              <a:ext uri="{FF2B5EF4-FFF2-40B4-BE49-F238E27FC236}">
                <a16:creationId xmlns:a16="http://schemas.microsoft.com/office/drawing/2014/main" id="{351A5320-EAE0-594C-BB86-14A0106939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DB1F695-B7D5-019A-90D3-6A86F39F6E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1F4E61-3A68-465D-463D-7206E7B4A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rgbClr val="0093A6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521C71-6EE4-23EC-1E7E-5380B12D61D6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DDCCAE6-CBB8-2BEA-2915-D9BADA821B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250" y="6281880"/>
            <a:ext cx="1018699" cy="59055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337E0-5338-55FA-BE8B-B9C035B5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5A9FD15-A057-5FB1-BB3D-15EAC6C9818E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840B022-755B-3EC6-FCF7-967094B083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34" y="6405861"/>
            <a:ext cx="1232137" cy="3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99688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reto e branco, branco, cinzento, monocromático&#10;&#10;Descrição gerada automaticamente">
            <a:extLst>
              <a:ext uri="{FF2B5EF4-FFF2-40B4-BE49-F238E27FC236}">
                <a16:creationId xmlns:a16="http://schemas.microsoft.com/office/drawing/2014/main" id="{702A9B22-BE18-DE7B-AA31-5A0D2227A1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5" name="Imagem 4" descr="Uma imagem com arte, captura de ecrã, escuridão, Âmbar&#10;&#10;Descrição gerada automaticamente">
            <a:extLst>
              <a:ext uri="{FF2B5EF4-FFF2-40B4-BE49-F238E27FC236}">
                <a16:creationId xmlns:a16="http://schemas.microsoft.com/office/drawing/2014/main" id="{AF0F01C4-7317-40F1-2453-1E416B45E1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"/>
          <a:stretch/>
        </p:blipFill>
        <p:spPr>
          <a:xfrm>
            <a:off x="643170" y="0"/>
            <a:ext cx="11547646" cy="6858000"/>
          </a:xfrm>
          <a:prstGeom prst="rect">
            <a:avLst/>
          </a:prstGeom>
        </p:spPr>
      </p:pic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DB0671C3-3DBB-3867-0B01-871C6BD5FB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DB1F695-B7D5-019A-90D3-6A86F39F6E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1F4E61-3A68-465D-463D-7206E7B4A9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rgbClr val="0093A6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521C71-6EE4-23EC-1E7E-5380B12D61D6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DDCCAE6-CBB8-2BEA-2915-D9BADA821B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0250" y="6281880"/>
            <a:ext cx="1018699" cy="59055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9A31052-F200-932E-7354-80CE28906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9533E6F5-18CB-A9BA-D3CF-1872942A3E84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51D89B68-96C8-0CBA-D9C9-7565557FFE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34" y="6405861"/>
            <a:ext cx="1232137" cy="3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6707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captura de ecrã, Gráficos, água, design gráfico&#10;&#10;Descrição gerada automaticamente">
            <a:extLst>
              <a:ext uri="{FF2B5EF4-FFF2-40B4-BE49-F238E27FC236}">
                <a16:creationId xmlns:a16="http://schemas.microsoft.com/office/drawing/2014/main" id="{F0164387-6438-C11F-6236-9DFEBBD5CF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DB0671C3-3DBB-3867-0B01-871C6BD5FB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521C71-6EE4-23EC-1E7E-5380B12D61D6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DDCCAE6-CBB8-2BEA-2915-D9BADA821B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0250" y="6281880"/>
            <a:ext cx="1018699" cy="59055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02B2469D-DD2F-5E87-85CD-3E2160E52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5217" y="2209800"/>
            <a:ext cx="3685758" cy="1447799"/>
          </a:xfrm>
          <a:solidFill>
            <a:srgbClr val="FF9600">
              <a:alpha val="90000"/>
            </a:srgbClr>
          </a:solidFill>
        </p:spPr>
        <p:txBody>
          <a:bodyPr lIns="288000" tIns="108000" rIns="216000" bIns="108000" anchor="b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971B09-4BFA-0A22-50DC-B55D1D71FF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15" y="3657600"/>
            <a:ext cx="3685759" cy="2253030"/>
          </a:xfrm>
          <a:prstGeom prst="rect">
            <a:avLst/>
          </a:prstGeom>
          <a:solidFill>
            <a:srgbClr val="FF9600">
              <a:alpha val="90000"/>
            </a:srgbClr>
          </a:solidFill>
        </p:spPr>
        <p:txBody>
          <a:bodyPr lIns="288000" tIns="108000" rIns="216000" bIns="108000" anchor="t" anchorCtr="0"/>
          <a:lstStyle>
            <a:lvl1pPr marL="0" indent="0">
              <a:buNone/>
              <a:defRPr kumimoji="0" lang="en-US" sz="1600" b="1" i="0" u="none" strike="noStrike" cap="all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4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400" dirty="0" smtClean="0">
                <a:solidFill>
                  <a:schemeClr val="tx1"/>
                </a:solidFill>
              </a:defRPr>
            </a:lvl3pPr>
            <a:lvl4pPr marL="1204200">
              <a:defRPr lang="en-US" sz="1400" dirty="0" smtClean="0">
                <a:solidFill>
                  <a:schemeClr val="tx1"/>
                </a:solidFill>
              </a:defRPr>
            </a:lvl4pPr>
            <a:lvl5pPr marL="1517400">
              <a:defRPr lang="pt-PT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DD2F2B-1768-02B8-FD23-6DC6778F9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DF66CA4-B6A5-3167-2C7A-DEC12E754B3F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2089522068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Retângulo, diagrama, design&#10;&#10;Descrição gerada automaticamente">
            <a:extLst>
              <a:ext uri="{FF2B5EF4-FFF2-40B4-BE49-F238E27FC236}">
                <a16:creationId xmlns:a16="http://schemas.microsoft.com/office/drawing/2014/main" id="{91C28DA5-8A7F-D9AE-3EA3-ED70D302CE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6" name="Marcador de Posição da Imagem 9">
            <a:extLst>
              <a:ext uri="{FF2B5EF4-FFF2-40B4-BE49-F238E27FC236}">
                <a16:creationId xmlns:a16="http://schemas.microsoft.com/office/drawing/2014/main" id="{DB0671C3-3DBB-3867-0B01-871C6BD5FB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521C71-6EE4-23EC-1E7E-5380B12D61D6}"/>
              </a:ext>
            </a:extLst>
          </p:cNvPr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FDDCCAE6-CBB8-2BEA-2915-D9BADA821B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0250" y="6281880"/>
            <a:ext cx="1018699" cy="59055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54CAC24-E54E-CAD2-4D77-C2887B2D7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798" y="2107275"/>
            <a:ext cx="4734228" cy="1447799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9471A9-6DD1-5A8B-624B-009D87CFE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797" y="3555075"/>
            <a:ext cx="4734230" cy="1485901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288E2A-0A57-40C5-61FC-75CC9A2A8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E0D13BF-524C-6915-32BC-2286B73D8C05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1797095917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642143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About us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It always does one good.</a:t>
            </a:r>
          </a:p>
        </p:txBody>
      </p:sp>
      <p:sp>
        <p:nvSpPr>
          <p:cNvPr id="5" name="Freeform 4"/>
          <p:cNvSpPr/>
          <p:nvPr/>
        </p:nvSpPr>
        <p:spPr>
          <a:xfrm>
            <a:off x="7254045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Section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</p:txBody>
      </p:sp>
      <p:sp>
        <p:nvSpPr>
          <p:cNvPr id="6" name="Freeform 5"/>
          <p:cNvSpPr/>
          <p:nvPr/>
        </p:nvSpPr>
        <p:spPr>
          <a:xfrm>
            <a:off x="2030241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4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Welcome Message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It always does one good.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All their equipment and instruments are alive.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C1142E-9906-49DE-894A-A506F25F7004}"/>
              </a:ext>
            </a:extLst>
          </p:cNvPr>
          <p:cNvGrpSpPr/>
          <p:nvPr/>
        </p:nvGrpSpPr>
        <p:grpSpPr>
          <a:xfrm>
            <a:off x="2028825" y="2449232"/>
            <a:ext cx="10163175" cy="605094"/>
            <a:chOff x="2028825" y="2449232"/>
            <a:chExt cx="10547692" cy="605094"/>
          </a:xfrm>
        </p:grpSpPr>
        <p:sp>
          <p:nvSpPr>
            <p:cNvPr id="9" name="Rounded Rectangle 8"/>
            <p:cNvSpPr/>
            <p:nvPr/>
          </p:nvSpPr>
          <p:spPr>
            <a:xfrm>
              <a:off x="2028825" y="2449232"/>
              <a:ext cx="10547692" cy="600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254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charset="0"/>
                <a:ea typeface="Open Sans" charset="0"/>
                <a:cs typeface="Open Sans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2143" y="2453921"/>
              <a:ext cx="0" cy="60040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62716" y="2453921"/>
              <a:ext cx="0" cy="60040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30241" y="2464212"/>
              <a:ext cx="10546276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272707" y="2587676"/>
            <a:ext cx="965109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09:00am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4609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09:30am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05181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09:40am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055688" y="1196975"/>
            <a:ext cx="3464358" cy="126723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A2512A7B-0005-4C9E-C812-F4802783D9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68916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  <p:bldP spid="14" grpId="0"/>
      <p:bldP spid="1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055688" y="1196975"/>
            <a:ext cx="3464358" cy="126723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6615673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Infographics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It always does one good.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27575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Contact us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</p:txBody>
      </p:sp>
      <p:sp>
        <p:nvSpPr>
          <p:cNvPr id="19" name="Freeform 18"/>
          <p:cNvSpPr/>
          <p:nvPr/>
        </p:nvSpPr>
        <p:spPr>
          <a:xfrm>
            <a:off x="4003771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Our Team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It always does one good.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All their equipment and instruments are alive.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F068F-D1E6-4055-8E0A-C9C4679BB52A}"/>
              </a:ext>
            </a:extLst>
          </p:cNvPr>
          <p:cNvGrpSpPr/>
          <p:nvPr/>
        </p:nvGrpSpPr>
        <p:grpSpPr>
          <a:xfrm>
            <a:off x="0" y="2431580"/>
            <a:ext cx="12191999" cy="622746"/>
            <a:chOff x="-323556" y="2431580"/>
            <a:chExt cx="9992752" cy="622746"/>
          </a:xfrm>
        </p:grpSpPr>
        <p:sp>
          <p:nvSpPr>
            <p:cNvPr id="21" name="Rounded Rectangle 20"/>
            <p:cNvSpPr/>
            <p:nvPr/>
          </p:nvSpPr>
          <p:spPr>
            <a:xfrm>
              <a:off x="-323556" y="2449232"/>
              <a:ext cx="9992752" cy="60040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254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Open Sans Regular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012120" y="2431580"/>
              <a:ext cx="0" cy="60040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156476" y="2453921"/>
              <a:ext cx="0" cy="60040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-323556" y="2464212"/>
              <a:ext cx="9992751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139997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10:30am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51899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11:20am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471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12:30am</a:t>
            </a:r>
          </a:p>
        </p:txBody>
      </p:sp>
      <p:sp>
        <p:nvSpPr>
          <p:cNvPr id="28" name="Freeform 27"/>
          <p:cNvSpPr/>
          <p:nvPr/>
        </p:nvSpPr>
        <p:spPr>
          <a:xfrm>
            <a:off x="1385263" y="3329983"/>
            <a:ext cx="2415150" cy="2943817"/>
          </a:xfrm>
          <a:custGeom>
            <a:avLst/>
            <a:gdLst>
              <a:gd name="connsiteX0" fmla="*/ 321312 w 2415150"/>
              <a:gd name="connsiteY0" fmla="*/ 0 h 2943817"/>
              <a:gd name="connsiteX1" fmla="*/ 420329 w 2415150"/>
              <a:gd name="connsiteY1" fmla="*/ 99017 h 2943817"/>
              <a:gd name="connsiteX2" fmla="*/ 2415150 w 2415150"/>
              <a:gd name="connsiteY2" fmla="*/ 99017 h 2943817"/>
              <a:gd name="connsiteX3" fmla="*/ 2415150 w 2415150"/>
              <a:gd name="connsiteY3" fmla="*/ 2943817 h 2943817"/>
              <a:gd name="connsiteX4" fmla="*/ 0 w 2415150"/>
              <a:gd name="connsiteY4" fmla="*/ 2943817 h 2943817"/>
              <a:gd name="connsiteX5" fmla="*/ 0 w 2415150"/>
              <a:gd name="connsiteY5" fmla="*/ 99017 h 2943817"/>
              <a:gd name="connsiteX6" fmla="*/ 222294 w 2415150"/>
              <a:gd name="connsiteY6" fmla="*/ 99017 h 294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5150" h="2943817">
                <a:moveTo>
                  <a:pt x="321312" y="0"/>
                </a:moveTo>
                <a:lnTo>
                  <a:pt x="420329" y="99017"/>
                </a:lnTo>
                <a:lnTo>
                  <a:pt x="2415150" y="99017"/>
                </a:lnTo>
                <a:lnTo>
                  <a:pt x="2415150" y="2943817"/>
                </a:lnTo>
                <a:lnTo>
                  <a:pt x="0" y="2943817"/>
                </a:lnTo>
                <a:lnTo>
                  <a:pt x="0" y="99017"/>
                </a:lnTo>
                <a:lnTo>
                  <a:pt x="222294" y="99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tIns="360000" rIns="25200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en-US" sz="1600" b="1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Our Team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like a strain of sacred music, or a noble picture, or a passage from the grander poets. 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It always does one good.</a:t>
            </a:r>
          </a:p>
          <a:p>
            <a:pPr indent="-22860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en-US" sz="105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All their equipment and instruments are alive.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21489" y="2587676"/>
            <a:ext cx="942667" cy="329120"/>
          </a:xfrm>
          <a:prstGeom prst="rect">
            <a:avLst/>
          </a:prstGeom>
          <a:noFill/>
        </p:spPr>
        <p:txBody>
          <a:bodyPr wrap="non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400" dirty="0">
                <a:latin typeface="Open Sans" charset="0"/>
                <a:ea typeface="Open Sans" charset="0"/>
                <a:cs typeface="Open Sans" charset="0"/>
              </a:rPr>
              <a:t>10:00am</a:t>
            </a:r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2602A60D-9A85-9E9C-0896-7C38E1FBF1D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cxnSp>
        <p:nvCxnSpPr>
          <p:cNvPr id="4" name="Straight Connector 21">
            <a:extLst>
              <a:ext uri="{FF2B5EF4-FFF2-40B4-BE49-F238E27FC236}">
                <a16:creationId xmlns:a16="http://schemas.microsoft.com/office/drawing/2014/main" id="{2B08940F-9199-E2A3-8700-B739E3F072DC}"/>
              </a:ext>
            </a:extLst>
          </p:cNvPr>
          <p:cNvCxnSpPr/>
          <p:nvPr/>
        </p:nvCxnSpPr>
        <p:spPr>
          <a:xfrm>
            <a:off x="3909558" y="2449232"/>
            <a:ext cx="0" cy="6004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01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/>
      <p:bldP spid="26" grpId="0"/>
      <p:bldP spid="27" grpId="0"/>
      <p:bldP spid="28" grpId="0" animBg="1"/>
      <p:bldP spid="2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807B6DA-C6E8-9E28-2918-A11E5E813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3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" name="Imagem 11" descr="Uma imagem com arte, captura de ecrã, escuridão, Âmbar&#10;&#10;Descrição gerada automaticamente">
            <a:extLst>
              <a:ext uri="{FF2B5EF4-FFF2-40B4-BE49-F238E27FC236}">
                <a16:creationId xmlns:a16="http://schemas.microsoft.com/office/drawing/2014/main" id="{716ED987-2CF1-BA87-E914-D4C3D779C0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"/>
          <a:stretch/>
        </p:blipFill>
        <p:spPr>
          <a:xfrm>
            <a:off x="646979" y="0"/>
            <a:ext cx="11545021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13AC1-5BFF-790F-B561-621D55769D39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C9CCF06-435B-B50D-9A33-674870CB2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04214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E96407B-64B7-9751-C62B-C9D95A727A91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6" name="Imagem 5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69D267E1-CC7C-9F11-3059-C7F22FE3C2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204" y="6381516"/>
            <a:ext cx="779393" cy="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1404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+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069975" y="0"/>
            <a:ext cx="5197475" cy="6267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608D-FB49-48FC-BB46-62264F0CB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7450" y="1196974"/>
            <a:ext cx="5373687" cy="5070475"/>
          </a:xfrm>
          <a:prstGeom prst="rect">
            <a:avLst/>
          </a:prstGeom>
        </p:spPr>
        <p:txBody>
          <a:bodyPr lIns="28800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1"/>
            <a:r>
              <a:rPr lang="en-US" noProof="0" dirty="0"/>
              <a:t>Highlight /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2387" y="1196974"/>
            <a:ext cx="3585585" cy="16200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Marcador de Posição da Imagem 9">
            <a:extLst>
              <a:ext uri="{FF2B5EF4-FFF2-40B4-BE49-F238E27FC236}">
                <a16:creationId xmlns:a16="http://schemas.microsoft.com/office/drawing/2014/main" id="{664C7921-2C9F-075E-C11A-25563DC8B5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47954224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+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61125" y="0"/>
            <a:ext cx="5197475" cy="6267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D608D-FB49-48FC-BB46-62264F0CB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25" y="1196974"/>
            <a:ext cx="5373687" cy="5070475"/>
          </a:xfrm>
          <a:prstGeom prst="rect">
            <a:avLst/>
          </a:prstGeom>
        </p:spPr>
        <p:txBody>
          <a:bodyPr lIns="28800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1"/>
            <a:r>
              <a:rPr lang="en-US" noProof="0" dirty="0"/>
              <a:t>Highlight /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3537" y="1196974"/>
            <a:ext cx="3585585" cy="1620000"/>
          </a:xfrm>
        </p:spPr>
        <p:txBody>
          <a:bodyPr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Marcador de Posição da Imagem 9">
            <a:extLst>
              <a:ext uri="{FF2B5EF4-FFF2-40B4-BE49-F238E27FC236}">
                <a16:creationId xmlns:a16="http://schemas.microsoft.com/office/drawing/2014/main" id="{664C7921-2C9F-075E-C11A-25563DC8B5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2662583530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>
            <a:extLst>
              <a:ext uri="{FF2B5EF4-FFF2-40B4-BE49-F238E27FC236}">
                <a16:creationId xmlns:a16="http://schemas.microsoft.com/office/drawing/2014/main" id="{D5059D34-99D7-2126-5B53-9E60D793524C}"/>
              </a:ext>
            </a:extLst>
          </p:cNvPr>
          <p:cNvGrpSpPr/>
          <p:nvPr/>
        </p:nvGrpSpPr>
        <p:grpSpPr>
          <a:xfrm>
            <a:off x="6096000" y="1181099"/>
            <a:ext cx="818319" cy="818319"/>
            <a:chOff x="6096000" y="2449770"/>
            <a:chExt cx="818319" cy="818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5E1882-5ADD-F6F3-06B4-F359C0B67A60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7" name="Shape 3612">
              <a:extLst>
                <a:ext uri="{FF2B5EF4-FFF2-40B4-BE49-F238E27FC236}">
                  <a16:creationId xmlns:a16="http://schemas.microsoft.com/office/drawing/2014/main" id="{28B5E2E8-DF9E-E561-5745-0357EEF77918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0" y="2434675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1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000" y="3758046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27" name="Oval 26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28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0" y="4984173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3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2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284482" y="119697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284482" y="246564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284482" y="3760397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7284482" y="4986524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1608930" y="1882920"/>
            <a:ext cx="3716338" cy="3384839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pt-PT"/>
          </a:p>
        </p:txBody>
      </p:sp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DC95729D-F08A-3454-79E8-ACFFBDD0E7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3768480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0" y="1181100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1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0" y="2449770"/>
            <a:ext cx="818319" cy="818319"/>
            <a:chOff x="6096000" y="2449770"/>
            <a:chExt cx="818319" cy="818319"/>
          </a:xfrm>
        </p:grpSpPr>
        <p:sp>
          <p:nvSpPr>
            <p:cNvPr id="13" name="Oval 12"/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14" name="Shape 3612"/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000" y="3758046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27" name="Oval 26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28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0" y="4984173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3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2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284482" y="119697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284482" y="246564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284482" y="3760397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7284482" y="4986524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1608930" y="1882920"/>
            <a:ext cx="3716338" cy="3384839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pt-PT"/>
          </a:p>
        </p:txBody>
      </p:sp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DC95729D-F08A-3454-79E8-ACFFBDD0E7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701013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095584" y="2446354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27" name="Oval 26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28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5" name="Group 11">
            <a:extLst>
              <a:ext uri="{FF2B5EF4-FFF2-40B4-BE49-F238E27FC236}">
                <a16:creationId xmlns:a16="http://schemas.microsoft.com/office/drawing/2014/main" id="{604896FD-CAF6-B1DF-4846-320123DDAC7A}"/>
              </a:ext>
            </a:extLst>
          </p:cNvPr>
          <p:cNvGrpSpPr/>
          <p:nvPr/>
        </p:nvGrpSpPr>
        <p:grpSpPr>
          <a:xfrm>
            <a:off x="6096000" y="3758046"/>
            <a:ext cx="818319" cy="818319"/>
            <a:chOff x="6096000" y="2449770"/>
            <a:chExt cx="818319" cy="818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499D7F-EC45-FC3E-9A15-0629C974B71D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7" name="Shape 3612">
              <a:extLst>
                <a:ext uri="{FF2B5EF4-FFF2-40B4-BE49-F238E27FC236}">
                  <a16:creationId xmlns:a16="http://schemas.microsoft.com/office/drawing/2014/main" id="{AE2CDBA4-E21A-2307-CE19-5D376BBC2747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0" y="1181100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1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96000" y="4984173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3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2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284482" y="119697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284482" y="246564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284482" y="3760397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7284482" y="4986524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1608930" y="1882920"/>
            <a:ext cx="3716338" cy="3384839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pt-PT"/>
          </a:p>
        </p:txBody>
      </p:sp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DC95729D-F08A-3454-79E8-ACFFBDD0E7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298883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095998" y="2448181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3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5" name="Group 11">
            <a:extLst>
              <a:ext uri="{FF2B5EF4-FFF2-40B4-BE49-F238E27FC236}">
                <a16:creationId xmlns:a16="http://schemas.microsoft.com/office/drawing/2014/main" id="{BAD638C1-CE59-8E77-0076-35A87550555D}"/>
              </a:ext>
            </a:extLst>
          </p:cNvPr>
          <p:cNvGrpSpPr/>
          <p:nvPr/>
        </p:nvGrpSpPr>
        <p:grpSpPr>
          <a:xfrm>
            <a:off x="6095999" y="4984173"/>
            <a:ext cx="818319" cy="818319"/>
            <a:chOff x="6096000" y="2449770"/>
            <a:chExt cx="818319" cy="818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46F168-349D-FDEF-DD31-D67A3A55387E}"/>
                </a:ext>
              </a:extLst>
            </p:cNvPr>
            <p:cNvSpPr/>
            <p:nvPr/>
          </p:nvSpPr>
          <p:spPr>
            <a:xfrm>
              <a:off x="6096000" y="2449770"/>
              <a:ext cx="818319" cy="818319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  <a:effectLst>
              <a:outerShdw blurRad="508000" dist="2540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7" name="Shape 3612">
              <a:extLst>
                <a:ext uri="{FF2B5EF4-FFF2-40B4-BE49-F238E27FC236}">
                  <a16:creationId xmlns:a16="http://schemas.microsoft.com/office/drawing/2014/main" id="{1A1EDB8F-9876-B4EF-08C4-9F481A4BF9D6}"/>
                </a:ext>
              </a:extLst>
            </p:cNvPr>
            <p:cNvSpPr/>
            <p:nvPr/>
          </p:nvSpPr>
          <p:spPr>
            <a:xfrm>
              <a:off x="6364869" y="276327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0" y="1181100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10" name="Oval 9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11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000" y="3758046"/>
            <a:ext cx="818319" cy="818319"/>
            <a:chOff x="6096000" y="1181100"/>
            <a:chExt cx="818319" cy="818319"/>
          </a:xfrm>
          <a:solidFill>
            <a:schemeClr val="bg1"/>
          </a:solidFill>
          <a:effectLst>
            <a:outerShdw blurRad="190500" dist="762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27" name="Oval 26"/>
            <p:cNvSpPr/>
            <p:nvPr/>
          </p:nvSpPr>
          <p:spPr>
            <a:xfrm>
              <a:off x="6096000" y="1181100"/>
              <a:ext cx="818319" cy="818319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b="0" i="0" dirty="0">
                <a:latin typeface="Open Sans Regular" charset="0"/>
              </a:endParaRPr>
            </a:p>
          </p:txBody>
        </p:sp>
        <p:sp>
          <p:nvSpPr>
            <p:cNvPr id="28" name="Shape 3612"/>
            <p:cNvSpPr/>
            <p:nvPr/>
          </p:nvSpPr>
          <p:spPr>
            <a:xfrm>
              <a:off x="6364869" y="1494607"/>
              <a:ext cx="280580" cy="191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 b="0" i="0" dirty="0">
                <a:solidFill>
                  <a:prstClr val="black"/>
                </a:solidFill>
                <a:latin typeface="Open Sans Regular" charset="0"/>
              </a:endParaRPr>
            </a:p>
          </p:txBody>
        </p:sp>
      </p:grpSp>
      <p:sp>
        <p:nvSpPr>
          <p:cNvPr id="32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284482" y="119697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284482" y="2465644"/>
            <a:ext cx="4358243" cy="802445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7284482" y="3760397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7284482" y="4986524"/>
            <a:ext cx="4358243" cy="815968"/>
          </a:xfrm>
        </p:spPr>
        <p:txBody>
          <a:bodyPr lIns="36000" tIns="36000" rIns="36000" bIns="36000">
            <a:noAutofit/>
          </a:bodyPr>
          <a:lstStyle>
            <a:lvl1pPr marL="120600" indent="-120600">
              <a:defRPr sz="1200"/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50"/>
            </a:lvl4pPr>
            <a:lvl5pPr marL="979200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31"/>
          </p:nvPr>
        </p:nvSpPr>
        <p:spPr>
          <a:xfrm>
            <a:off x="1608930" y="1882920"/>
            <a:ext cx="3716338" cy="3384839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pt-PT"/>
          </a:p>
        </p:txBody>
      </p:sp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DC95729D-F08A-3454-79E8-ACFFBDD0E7B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1023093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8E067F-07DE-45F7-AC9B-D021E64DE2D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10585450" cy="4495800"/>
          </a:xfrm>
          <a:prstGeom prst="rect">
            <a:avLst/>
          </a:prstGeom>
        </p:spPr>
        <p:txBody>
          <a:bodyPr lIns="0" tIns="0" rIns="0" bIns="0" numCol="1" spcCol="180000">
            <a:normAutofit/>
          </a:bodyPr>
          <a:lstStyle>
            <a:lvl1pPr marL="180975" indent="-180975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1pPr>
            <a:lvl2pPr marL="393750" indent="-177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defRPr sz="1600"/>
            </a:lvl2pPr>
            <a:lvl3pPr marL="613950" indent="-180975">
              <a:lnSpc>
                <a:spcPct val="100000"/>
              </a:lnSpc>
              <a:spcBef>
                <a:spcPts val="1200"/>
              </a:spcBef>
              <a:defRPr sz="1200"/>
            </a:lvl3pPr>
            <a:lvl4pPr marL="808650" indent="-180975">
              <a:lnSpc>
                <a:spcPct val="100000"/>
              </a:lnSpc>
              <a:spcBef>
                <a:spcPts val="1200"/>
              </a:spcBef>
              <a:buFont typeface="Open Sans" panose="020B0606030504020204" pitchFamily="34" charset="0"/>
              <a:buChar char="–"/>
              <a:defRPr sz="1200"/>
            </a:lvl4pPr>
            <a:lvl5pPr marL="1003350" indent="-180975">
              <a:lnSpc>
                <a:spcPct val="100000"/>
              </a:lnSpc>
              <a:spcBef>
                <a:spcPts val="1200"/>
              </a:spcBef>
              <a:defRPr sz="11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Marcador de Posição da Imagem 9">
            <a:extLst>
              <a:ext uri="{FF2B5EF4-FFF2-40B4-BE49-F238E27FC236}">
                <a16:creationId xmlns:a16="http://schemas.microsoft.com/office/drawing/2014/main" id="{F983B2A8-193B-D75A-7775-2AC5B213B8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66A6DA-EE21-6106-4D5D-B141C102582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687" y="893618"/>
            <a:ext cx="10585449" cy="561600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pt-PT" sz="2000" b="1" dirty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54229337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" name="Marcador de Posição da Imagem 9">
            <a:extLst>
              <a:ext uri="{FF2B5EF4-FFF2-40B4-BE49-F238E27FC236}">
                <a16:creationId xmlns:a16="http://schemas.microsoft.com/office/drawing/2014/main" id="{4C773403-D38A-B63D-4D10-4B585F9893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2FFBCD-8A60-6BD0-FF66-24B8214E45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5687" y="893618"/>
            <a:ext cx="10585449" cy="561600"/>
          </a:xfrm>
          <a:prstGeom prst="rect">
            <a:avLst/>
          </a:prstGeom>
        </p:spPr>
        <p:txBody>
          <a:bodyPr lIns="0" tIns="108000" rIns="0" bIns="0"/>
          <a:lstStyle>
            <a:lvl1pPr marL="0" indent="0">
              <a:buNone/>
              <a:defRPr lang="pt-PT" sz="2000" b="1" dirty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/>
            <a:r>
              <a:rPr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74236670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73265014-09B5-0E8A-C8A2-96B1713D31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527267471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608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Grey Background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3" name="Marcador de Posição da Imagem 9">
            <a:extLst>
              <a:ext uri="{FF2B5EF4-FFF2-40B4-BE49-F238E27FC236}">
                <a16:creationId xmlns:a16="http://schemas.microsoft.com/office/drawing/2014/main" id="{F617A706-60F8-5B9D-0E6A-193FA60135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7C2BD04-C36C-4F49-9A5F-F59E4CBDCF54}"/>
              </a:ext>
            </a:extLst>
          </p:cNvPr>
          <p:cNvSpPr/>
          <p:nvPr/>
        </p:nvSpPr>
        <p:spPr>
          <a:xfrm>
            <a:off x="1055688" y="900113"/>
            <a:ext cx="11136311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583A8A-9A3B-ED5D-0645-0D15A83F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380F14-E36A-B3EF-68BD-948259FBF67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73056" y="1196976"/>
            <a:ext cx="10368082" cy="5070474"/>
          </a:xfrm>
          <a:prstGeom prst="rect">
            <a:avLst/>
          </a:prstGeom>
        </p:spPr>
        <p:txBody>
          <a:bodyPr lIns="0" tIns="0" rIns="0" bIns="0" numCol="1" spcCol="180000">
            <a:normAutofit/>
          </a:bodyPr>
          <a:lstStyle>
            <a:lvl1pPr marL="180975" indent="-180975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</a:defRPr>
            </a:lvl1pPr>
            <a:lvl2pPr marL="393750" indent="-177750">
              <a:lnSpc>
                <a:spcPct val="100000"/>
              </a:lnSpc>
              <a:spcBef>
                <a:spcPts val="1200"/>
              </a:spcBef>
              <a:buFont typeface="Arial" charset="0"/>
              <a:buChar char="•"/>
              <a:defRPr sz="1600">
                <a:solidFill>
                  <a:schemeClr val="tx1"/>
                </a:solidFill>
              </a:defRPr>
            </a:lvl2pPr>
            <a:lvl3pPr marL="613950" indent="-180975">
              <a:lnSpc>
                <a:spcPct val="100000"/>
              </a:lnSpc>
              <a:spcBef>
                <a:spcPts val="1200"/>
              </a:spcBef>
              <a:defRPr sz="1200">
                <a:solidFill>
                  <a:schemeClr val="tx1"/>
                </a:solidFill>
              </a:defRPr>
            </a:lvl3pPr>
            <a:lvl4pPr marL="808650" indent="-180975">
              <a:lnSpc>
                <a:spcPct val="100000"/>
              </a:lnSpc>
              <a:spcBef>
                <a:spcPts val="1200"/>
              </a:spcBef>
              <a:buFont typeface="Open Sans" panose="020B0606030504020204" pitchFamily="34" charset="0"/>
              <a:buChar char="–"/>
              <a:defRPr sz="1200">
                <a:solidFill>
                  <a:schemeClr val="tx1"/>
                </a:solidFill>
              </a:defRPr>
            </a:lvl4pPr>
            <a:lvl5pPr marL="1003350" indent="-180975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92944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807B6DA-C6E8-9E28-2918-A11E5E813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93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preto, preto e branco, branco, monocromático&#10;&#10;Descrição gerada automaticamente">
            <a:extLst>
              <a:ext uri="{FF2B5EF4-FFF2-40B4-BE49-F238E27FC236}">
                <a16:creationId xmlns:a16="http://schemas.microsoft.com/office/drawing/2014/main" id="{64025FF5-3FBB-7B43-9592-8CA59FA258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13AC1-5BFF-790F-B561-621D55769D39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8C5214-90DB-8A1D-14C6-40F8487C5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04214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11B880-5A56-E717-D3EE-A2BA2594A9A9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2" name="Imagem 1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43C8E490-101D-A28A-069A-E3C00657DF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204" y="6381516"/>
            <a:ext cx="779393" cy="3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66884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+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D6A229-A0C9-467B-9150-CB8680F9E92E}"/>
              </a:ext>
            </a:extLst>
          </p:cNvPr>
          <p:cNvSpPr/>
          <p:nvPr/>
        </p:nvSpPr>
        <p:spPr>
          <a:xfrm>
            <a:off x="1045029" y="900113"/>
            <a:ext cx="11146972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BDF9911-742C-4602-8A8F-43A9546C3535}"/>
              </a:ext>
            </a:extLst>
          </p:cNvPr>
          <p:cNvSpPr/>
          <p:nvPr/>
        </p:nvSpPr>
        <p:spPr>
          <a:xfrm>
            <a:off x="6674439" y="3968691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203E70-5836-4EA8-8F70-F22E9E8F18D4}"/>
              </a:ext>
            </a:extLst>
          </p:cNvPr>
          <p:cNvSpPr/>
          <p:nvPr/>
        </p:nvSpPr>
        <p:spPr>
          <a:xfrm>
            <a:off x="1251109" y="1495430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DF9911-742C-4602-8A8F-43A9546C3535}"/>
              </a:ext>
            </a:extLst>
          </p:cNvPr>
          <p:cNvSpPr/>
          <p:nvPr/>
        </p:nvSpPr>
        <p:spPr>
          <a:xfrm>
            <a:off x="1251109" y="3968691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39B825E-88F9-D6E3-C3E8-1AEAB00D1281}"/>
              </a:ext>
            </a:extLst>
          </p:cNvPr>
          <p:cNvSpPr txBox="1">
            <a:spLocks/>
          </p:cNvSpPr>
          <p:nvPr/>
        </p:nvSpPr>
        <p:spPr>
          <a:xfrm>
            <a:off x="703261" y="945523"/>
            <a:ext cx="10515600" cy="436141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pt-PT" sz="2400" b="1" kern="1200" cap="all" baseline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725660" y="1337057"/>
            <a:ext cx="4641820" cy="2153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1725662" y="1184915"/>
            <a:ext cx="1519626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1889176" y="1488159"/>
            <a:ext cx="3929696" cy="1919415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725660" y="3814039"/>
            <a:ext cx="4641820" cy="2153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1725662" y="3659310"/>
            <a:ext cx="1519626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1889176" y="3965141"/>
            <a:ext cx="3929696" cy="1919415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7151130" y="3814039"/>
            <a:ext cx="4641821" cy="215303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7151133" y="3659310"/>
            <a:ext cx="1519626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7314646" y="3965141"/>
            <a:ext cx="3929698" cy="1919415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7109909" y="893618"/>
            <a:ext cx="4683629" cy="2277646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200" b="0"/>
            </a:lvl1pPr>
          </a:lstStyle>
          <a:p>
            <a:endParaRPr lang="pt-PT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02069D-AFA7-456E-85C7-6E2A7DCC2242}"/>
              </a:ext>
            </a:extLst>
          </p:cNvPr>
          <p:cNvGrpSpPr/>
          <p:nvPr/>
        </p:nvGrpSpPr>
        <p:grpSpPr>
          <a:xfrm>
            <a:off x="1342108" y="1800241"/>
            <a:ext cx="305851" cy="304815"/>
            <a:chOff x="5625307" y="1552927"/>
            <a:chExt cx="767138" cy="764539"/>
          </a:xfrm>
          <a:solidFill>
            <a:schemeClr val="bg1"/>
          </a:solidFill>
        </p:grpSpPr>
        <p:sp>
          <p:nvSpPr>
            <p:cNvPr id="24" name="Graphic 2" descr="Rocket with solid fill">
              <a:extLst>
                <a:ext uri="{FF2B5EF4-FFF2-40B4-BE49-F238E27FC236}">
                  <a16:creationId xmlns:a16="http://schemas.microsoft.com/office/drawing/2014/main" id="{0C0A8E1B-D6CC-4CA1-A04B-BB3DA16ABDB0}"/>
                </a:ext>
              </a:extLst>
            </p:cNvPr>
            <p:cNvSpPr/>
            <p:nvPr/>
          </p:nvSpPr>
          <p:spPr>
            <a:xfrm>
              <a:off x="6217698" y="1552927"/>
              <a:ext cx="174747" cy="167919"/>
            </a:xfrm>
            <a:custGeom>
              <a:avLst/>
              <a:gdLst>
                <a:gd name="connsiteX0" fmla="*/ 170498 w 174747"/>
                <a:gd name="connsiteY0" fmla="*/ 5042 h 167919"/>
                <a:gd name="connsiteX1" fmla="*/ 0 w 174747"/>
                <a:gd name="connsiteY1" fmla="*/ 25997 h 167919"/>
                <a:gd name="connsiteX2" fmla="*/ 78105 w 174747"/>
                <a:gd name="connsiteY2" fmla="*/ 87910 h 167919"/>
                <a:gd name="connsiteX3" fmla="*/ 140970 w 174747"/>
                <a:gd name="connsiteY3" fmla="*/ 167920 h 167919"/>
                <a:gd name="connsiteX4" fmla="*/ 170498 w 174747"/>
                <a:gd name="connsiteY4" fmla="*/ 5042 h 16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7" h="167919">
                  <a:moveTo>
                    <a:pt x="170498" y="5042"/>
                  </a:moveTo>
                  <a:cubicBezTo>
                    <a:pt x="157163" y="-8293"/>
                    <a:pt x="71438" y="6947"/>
                    <a:pt x="0" y="25997"/>
                  </a:cubicBezTo>
                  <a:cubicBezTo>
                    <a:pt x="25717" y="41237"/>
                    <a:pt x="52388" y="62192"/>
                    <a:pt x="78105" y="87910"/>
                  </a:cubicBezTo>
                  <a:cubicBezTo>
                    <a:pt x="104775" y="114580"/>
                    <a:pt x="125730" y="141250"/>
                    <a:pt x="140970" y="167920"/>
                  </a:cubicBezTo>
                  <a:cubicBezTo>
                    <a:pt x="160020" y="94577"/>
                    <a:pt x="184785" y="18377"/>
                    <a:pt x="170498" y="50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6" name="Graphic 2" descr="Rocket with solid fill">
              <a:extLst>
                <a:ext uri="{FF2B5EF4-FFF2-40B4-BE49-F238E27FC236}">
                  <a16:creationId xmlns:a16="http://schemas.microsoft.com/office/drawing/2014/main" id="{767627AC-FB4F-4C19-8C22-8414BCC71E14}"/>
                </a:ext>
              </a:extLst>
            </p:cNvPr>
            <p:cNvSpPr/>
            <p:nvPr/>
          </p:nvSpPr>
          <p:spPr>
            <a:xfrm>
              <a:off x="5625307" y="1814787"/>
              <a:ext cx="232345" cy="222232"/>
            </a:xfrm>
            <a:custGeom>
              <a:avLst/>
              <a:gdLst>
                <a:gd name="connsiteX0" fmla="*/ 232346 w 232345"/>
                <a:gd name="connsiteY0" fmla="*/ 14645 h 222232"/>
                <a:gd name="connsiteX1" fmla="*/ 199961 w 232345"/>
                <a:gd name="connsiteY1" fmla="*/ 2262 h 222232"/>
                <a:gd name="connsiteX2" fmla="*/ 161861 w 232345"/>
                <a:gd name="connsiteY2" fmla="*/ 9882 h 222232"/>
                <a:gd name="connsiteX3" fmla="*/ 10413 w 232345"/>
                <a:gd name="connsiteY3" fmla="*/ 161330 h 222232"/>
                <a:gd name="connsiteX4" fmla="*/ 42798 w 232345"/>
                <a:gd name="connsiteY4" fmla="*/ 221337 h 222232"/>
                <a:gd name="connsiteX5" fmla="*/ 169481 w 232345"/>
                <a:gd name="connsiteY5" fmla="*/ 192762 h 222232"/>
                <a:gd name="connsiteX6" fmla="*/ 232346 w 232345"/>
                <a:gd name="connsiteY6" fmla="*/ 14645 h 2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45" h="222232">
                  <a:moveTo>
                    <a:pt x="232346" y="14645"/>
                  </a:moveTo>
                  <a:lnTo>
                    <a:pt x="199961" y="2262"/>
                  </a:lnTo>
                  <a:cubicBezTo>
                    <a:pt x="186626" y="-2500"/>
                    <a:pt x="172338" y="357"/>
                    <a:pt x="161861" y="9882"/>
                  </a:cubicBezTo>
                  <a:lnTo>
                    <a:pt x="10413" y="161330"/>
                  </a:lnTo>
                  <a:cubicBezTo>
                    <a:pt x="-14352" y="186095"/>
                    <a:pt x="8508" y="228957"/>
                    <a:pt x="42798" y="221337"/>
                  </a:cubicBezTo>
                  <a:lnTo>
                    <a:pt x="169481" y="192762"/>
                  </a:lnTo>
                  <a:cubicBezTo>
                    <a:pt x="179958" y="145137"/>
                    <a:pt x="197103" y="81320"/>
                    <a:pt x="232346" y="146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7" name="Graphic 2" descr="Rocket with solid fill">
              <a:extLst>
                <a:ext uri="{FF2B5EF4-FFF2-40B4-BE49-F238E27FC236}">
                  <a16:creationId xmlns:a16="http://schemas.microsoft.com/office/drawing/2014/main" id="{9B4576D7-444F-45F9-95B2-80FB827B52DB}"/>
                </a:ext>
              </a:extLst>
            </p:cNvPr>
            <p:cNvSpPr/>
            <p:nvPr/>
          </p:nvSpPr>
          <p:spPr>
            <a:xfrm>
              <a:off x="5905319" y="2078035"/>
              <a:ext cx="222671" cy="239431"/>
            </a:xfrm>
            <a:custGeom>
              <a:avLst/>
              <a:gdLst>
                <a:gd name="connsiteX0" fmla="*/ 204747 w 222671"/>
                <a:gd name="connsiteY0" fmla="*/ 0 h 239431"/>
                <a:gd name="connsiteX1" fmla="*/ 30439 w 222671"/>
                <a:gd name="connsiteY1" fmla="*/ 60960 h 239431"/>
                <a:gd name="connsiteX2" fmla="*/ 912 w 222671"/>
                <a:gd name="connsiteY2" fmla="*/ 196215 h 239431"/>
                <a:gd name="connsiteX3" fmla="*/ 60919 w 222671"/>
                <a:gd name="connsiteY3" fmla="*/ 228600 h 239431"/>
                <a:gd name="connsiteX4" fmla="*/ 212367 w 222671"/>
                <a:gd name="connsiteY4" fmla="*/ 77152 h 239431"/>
                <a:gd name="connsiteX5" fmla="*/ 219987 w 222671"/>
                <a:gd name="connsiteY5" fmla="*/ 39052 h 239431"/>
                <a:gd name="connsiteX6" fmla="*/ 204747 w 222671"/>
                <a:gd name="connsiteY6" fmla="*/ 0 h 2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71" h="239431">
                  <a:moveTo>
                    <a:pt x="204747" y="0"/>
                  </a:moveTo>
                  <a:cubicBezTo>
                    <a:pt x="140929" y="33338"/>
                    <a:pt x="79969" y="51435"/>
                    <a:pt x="30439" y="60960"/>
                  </a:cubicBezTo>
                  <a:lnTo>
                    <a:pt x="912" y="196215"/>
                  </a:lnTo>
                  <a:cubicBezTo>
                    <a:pt x="-6708" y="230505"/>
                    <a:pt x="35202" y="254317"/>
                    <a:pt x="60919" y="228600"/>
                  </a:cubicBezTo>
                  <a:lnTo>
                    <a:pt x="212367" y="77152"/>
                  </a:lnTo>
                  <a:cubicBezTo>
                    <a:pt x="221892" y="67627"/>
                    <a:pt x="225702" y="52388"/>
                    <a:pt x="219987" y="39052"/>
                  </a:cubicBezTo>
                  <a:lnTo>
                    <a:pt x="2047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8" name="Graphic 2" descr="Rocket with solid fill">
              <a:extLst>
                <a:ext uri="{FF2B5EF4-FFF2-40B4-BE49-F238E27FC236}">
                  <a16:creationId xmlns:a16="http://schemas.microsoft.com/office/drawing/2014/main" id="{A28C55E7-7112-4920-AF56-112996C15DCB}"/>
                </a:ext>
              </a:extLst>
            </p:cNvPr>
            <p:cNvSpPr/>
            <p:nvPr/>
          </p:nvSpPr>
          <p:spPr>
            <a:xfrm>
              <a:off x="5828126" y="1596069"/>
              <a:ext cx="512445" cy="511492"/>
            </a:xfrm>
            <a:custGeom>
              <a:avLst/>
              <a:gdLst>
                <a:gd name="connsiteX0" fmla="*/ 338138 w 512445"/>
                <a:gd name="connsiteY0" fmla="*/ 0 h 511492"/>
                <a:gd name="connsiteX1" fmla="*/ 156210 w 512445"/>
                <a:gd name="connsiteY1" fmla="*/ 123825 h 511492"/>
                <a:gd name="connsiteX2" fmla="*/ 0 w 512445"/>
                <a:gd name="connsiteY2" fmla="*/ 452438 h 511492"/>
                <a:gd name="connsiteX3" fmla="*/ 59055 w 512445"/>
                <a:gd name="connsiteY3" fmla="*/ 511493 h 511492"/>
                <a:gd name="connsiteX4" fmla="*/ 388620 w 512445"/>
                <a:gd name="connsiteY4" fmla="*/ 356235 h 511492"/>
                <a:gd name="connsiteX5" fmla="*/ 512445 w 512445"/>
                <a:gd name="connsiteY5" fmla="*/ 175260 h 511492"/>
                <a:gd name="connsiteX6" fmla="*/ 440055 w 512445"/>
                <a:gd name="connsiteY6" fmla="*/ 70485 h 511492"/>
                <a:gd name="connsiteX7" fmla="*/ 338138 w 512445"/>
                <a:gd name="connsiteY7" fmla="*/ 0 h 511492"/>
                <a:gd name="connsiteX8" fmla="*/ 386715 w 512445"/>
                <a:gd name="connsiteY8" fmla="*/ 205740 h 511492"/>
                <a:gd name="connsiteX9" fmla="*/ 305753 w 512445"/>
                <a:gd name="connsiteY9" fmla="*/ 205740 h 511492"/>
                <a:gd name="connsiteX10" fmla="*/ 305753 w 512445"/>
                <a:gd name="connsiteY10" fmla="*/ 124778 h 511492"/>
                <a:gd name="connsiteX11" fmla="*/ 386715 w 512445"/>
                <a:gd name="connsiteY11" fmla="*/ 124778 h 511492"/>
                <a:gd name="connsiteX12" fmla="*/ 386715 w 512445"/>
                <a:gd name="connsiteY12" fmla="*/ 205740 h 51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2445" h="511492">
                  <a:moveTo>
                    <a:pt x="338138" y="0"/>
                  </a:moveTo>
                  <a:cubicBezTo>
                    <a:pt x="281940" y="22860"/>
                    <a:pt x="218123" y="61913"/>
                    <a:pt x="156210" y="123825"/>
                  </a:cubicBezTo>
                  <a:cubicBezTo>
                    <a:pt x="42863" y="237173"/>
                    <a:pt x="9525" y="374333"/>
                    <a:pt x="0" y="452438"/>
                  </a:cubicBezTo>
                  <a:lnTo>
                    <a:pt x="59055" y="511493"/>
                  </a:lnTo>
                  <a:cubicBezTo>
                    <a:pt x="137160" y="501968"/>
                    <a:pt x="275273" y="469583"/>
                    <a:pt x="388620" y="356235"/>
                  </a:cubicBezTo>
                  <a:cubicBezTo>
                    <a:pt x="450533" y="294323"/>
                    <a:pt x="489585" y="231458"/>
                    <a:pt x="512445" y="175260"/>
                  </a:cubicBezTo>
                  <a:cubicBezTo>
                    <a:pt x="500063" y="143828"/>
                    <a:pt x="475298" y="106680"/>
                    <a:pt x="440055" y="70485"/>
                  </a:cubicBezTo>
                  <a:cubicBezTo>
                    <a:pt x="405765" y="37147"/>
                    <a:pt x="369570" y="12383"/>
                    <a:pt x="338138" y="0"/>
                  </a:cubicBezTo>
                  <a:close/>
                  <a:moveTo>
                    <a:pt x="386715" y="205740"/>
                  </a:moveTo>
                  <a:cubicBezTo>
                    <a:pt x="364808" y="227648"/>
                    <a:pt x="328613" y="227648"/>
                    <a:pt x="305753" y="205740"/>
                  </a:cubicBezTo>
                  <a:cubicBezTo>
                    <a:pt x="283845" y="183833"/>
                    <a:pt x="283845" y="147638"/>
                    <a:pt x="305753" y="124778"/>
                  </a:cubicBezTo>
                  <a:cubicBezTo>
                    <a:pt x="327660" y="102870"/>
                    <a:pt x="363855" y="102870"/>
                    <a:pt x="386715" y="124778"/>
                  </a:cubicBezTo>
                  <a:cubicBezTo>
                    <a:pt x="408623" y="147638"/>
                    <a:pt x="408623" y="183833"/>
                    <a:pt x="386715" y="205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9" name="Graphic 2" descr="Rocket with solid fill">
              <a:extLst>
                <a:ext uri="{FF2B5EF4-FFF2-40B4-BE49-F238E27FC236}">
                  <a16:creationId xmlns:a16="http://schemas.microsoft.com/office/drawing/2014/main" id="{7A9FA2CA-F7E6-48B9-A18A-2A32DFF6C288}"/>
                </a:ext>
              </a:extLst>
            </p:cNvPr>
            <p:cNvSpPr/>
            <p:nvPr/>
          </p:nvSpPr>
          <p:spPr>
            <a:xfrm>
              <a:off x="5715938" y="2084087"/>
              <a:ext cx="135662" cy="135943"/>
            </a:xfrm>
            <a:custGeom>
              <a:avLst/>
              <a:gdLst>
                <a:gd name="connsiteX0" fmla="*/ 111235 w 135662"/>
                <a:gd name="connsiteY0" fmla="*/ 24428 h 135943"/>
                <a:gd name="connsiteX1" fmla="*/ 66467 w 135662"/>
                <a:gd name="connsiteY1" fmla="*/ 14903 h 135943"/>
                <a:gd name="connsiteX2" fmla="*/ 2650 w 135662"/>
                <a:gd name="connsiteY2" fmla="*/ 133013 h 135943"/>
                <a:gd name="connsiteX3" fmla="*/ 120760 w 135662"/>
                <a:gd name="connsiteY3" fmla="*/ 69195 h 135943"/>
                <a:gd name="connsiteX4" fmla="*/ 111235 w 135662"/>
                <a:gd name="connsiteY4" fmla="*/ 24428 h 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62" h="135943">
                  <a:moveTo>
                    <a:pt x="111235" y="24428"/>
                  </a:moveTo>
                  <a:cubicBezTo>
                    <a:pt x="95995" y="9188"/>
                    <a:pt x="97900" y="-16530"/>
                    <a:pt x="66467" y="14903"/>
                  </a:cubicBezTo>
                  <a:cubicBezTo>
                    <a:pt x="35035" y="46335"/>
                    <a:pt x="-11638" y="117773"/>
                    <a:pt x="2650" y="133013"/>
                  </a:cubicBezTo>
                  <a:cubicBezTo>
                    <a:pt x="17890" y="148253"/>
                    <a:pt x="89327" y="100628"/>
                    <a:pt x="120760" y="69195"/>
                  </a:cubicBezTo>
                  <a:cubicBezTo>
                    <a:pt x="152192" y="36810"/>
                    <a:pt x="126475" y="38715"/>
                    <a:pt x="111235" y="244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BEC19-7655-4CC8-96BB-0E22411ECD97}"/>
              </a:ext>
            </a:extLst>
          </p:cNvPr>
          <p:cNvGrpSpPr/>
          <p:nvPr/>
        </p:nvGrpSpPr>
        <p:grpSpPr>
          <a:xfrm>
            <a:off x="6760674" y="4265343"/>
            <a:ext cx="338844" cy="338844"/>
            <a:chOff x="5929841" y="3736322"/>
            <a:chExt cx="752475" cy="752475"/>
          </a:xfrm>
          <a:solidFill>
            <a:schemeClr val="bg1"/>
          </a:solidFill>
        </p:grpSpPr>
        <p:sp>
          <p:nvSpPr>
            <p:cNvPr id="33" name="Graphic 4" descr="Bullseye with solid fill">
              <a:extLst>
                <a:ext uri="{FF2B5EF4-FFF2-40B4-BE49-F238E27FC236}">
                  <a16:creationId xmlns:a16="http://schemas.microsoft.com/office/drawing/2014/main" id="{6A046FFE-C44D-4E73-9BBA-50205856EE2E}"/>
                </a:ext>
              </a:extLst>
            </p:cNvPr>
            <p:cNvSpPr/>
            <p:nvPr/>
          </p:nvSpPr>
          <p:spPr>
            <a:xfrm>
              <a:off x="6195589" y="3736322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4" name="Graphic 4" descr="Bullseye with solid fill">
              <a:extLst>
                <a:ext uri="{FF2B5EF4-FFF2-40B4-BE49-F238E27FC236}">
                  <a16:creationId xmlns:a16="http://schemas.microsoft.com/office/drawing/2014/main" id="{8FDA4E72-443C-4DB9-B7F9-55A1F6F57394}"/>
                </a:ext>
              </a:extLst>
            </p:cNvPr>
            <p:cNvSpPr/>
            <p:nvPr/>
          </p:nvSpPr>
          <p:spPr>
            <a:xfrm>
              <a:off x="5929841" y="3764897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5" name="Graphic 4" descr="Bullseye with solid fill">
              <a:extLst>
                <a:ext uri="{FF2B5EF4-FFF2-40B4-BE49-F238E27FC236}">
                  <a16:creationId xmlns:a16="http://schemas.microsoft.com/office/drawing/2014/main" id="{458B4777-E3FB-4438-9A41-043FADDB4671}"/>
                </a:ext>
              </a:extLst>
            </p:cNvPr>
            <p:cNvSpPr/>
            <p:nvPr/>
          </p:nvSpPr>
          <p:spPr>
            <a:xfrm>
              <a:off x="6063191" y="3898247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sp>
        <p:nvSpPr>
          <p:cNvPr id="42" name="Graphic 86">
            <a:extLst>
              <a:ext uri="{FF2B5EF4-FFF2-40B4-BE49-F238E27FC236}">
                <a16:creationId xmlns:a16="http://schemas.microsoft.com/office/drawing/2014/main" id="{302CB0C3-F405-40B0-AFFB-5695DD4CD5F3}"/>
              </a:ext>
            </a:extLst>
          </p:cNvPr>
          <p:cNvSpPr/>
          <p:nvPr/>
        </p:nvSpPr>
        <p:spPr>
          <a:xfrm>
            <a:off x="1350714" y="4263674"/>
            <a:ext cx="317793" cy="317598"/>
          </a:xfrm>
          <a:custGeom>
            <a:avLst/>
            <a:gdLst>
              <a:gd name="connsiteX0" fmla="*/ 353789 w 355115"/>
              <a:gd name="connsiteY0" fmla="*/ 157009 h 354897"/>
              <a:gd name="connsiteX1" fmla="*/ 352680 w 355115"/>
              <a:gd name="connsiteY1" fmla="*/ 148694 h 354897"/>
              <a:gd name="connsiteX2" fmla="*/ 305010 w 355115"/>
              <a:gd name="connsiteY2" fmla="*/ 140379 h 354897"/>
              <a:gd name="connsiteX3" fmla="*/ 300021 w 355115"/>
              <a:gd name="connsiteY3" fmla="*/ 126521 h 354897"/>
              <a:gd name="connsiteX4" fmla="*/ 293369 w 355115"/>
              <a:gd name="connsiteY4" fmla="*/ 113218 h 354897"/>
              <a:gd name="connsiteX5" fmla="*/ 321085 w 355115"/>
              <a:gd name="connsiteY5" fmla="*/ 73862 h 354897"/>
              <a:gd name="connsiteX6" fmla="*/ 316096 w 355115"/>
              <a:gd name="connsiteY6" fmla="*/ 67210 h 354897"/>
              <a:gd name="connsiteX7" fmla="*/ 287272 w 355115"/>
              <a:gd name="connsiteY7" fmla="*/ 38386 h 354897"/>
              <a:gd name="connsiteX8" fmla="*/ 281174 w 355115"/>
              <a:gd name="connsiteY8" fmla="*/ 33397 h 354897"/>
              <a:gd name="connsiteX9" fmla="*/ 241818 w 355115"/>
              <a:gd name="connsiteY9" fmla="*/ 61113 h 354897"/>
              <a:gd name="connsiteX10" fmla="*/ 214657 w 355115"/>
              <a:gd name="connsiteY10" fmla="*/ 50027 h 354897"/>
              <a:gd name="connsiteX11" fmla="*/ 206342 w 355115"/>
              <a:gd name="connsiteY11" fmla="*/ 2356 h 354897"/>
              <a:gd name="connsiteX12" fmla="*/ 198028 w 355115"/>
              <a:gd name="connsiteY12" fmla="*/ 1247 h 354897"/>
              <a:gd name="connsiteX13" fmla="*/ 157009 w 355115"/>
              <a:gd name="connsiteY13" fmla="*/ 1247 h 354897"/>
              <a:gd name="connsiteX14" fmla="*/ 148694 w 355115"/>
              <a:gd name="connsiteY14" fmla="*/ 2356 h 354897"/>
              <a:gd name="connsiteX15" fmla="*/ 140379 w 355115"/>
              <a:gd name="connsiteY15" fmla="*/ 50027 h 354897"/>
              <a:gd name="connsiteX16" fmla="*/ 126521 w 355115"/>
              <a:gd name="connsiteY16" fmla="*/ 55015 h 354897"/>
              <a:gd name="connsiteX17" fmla="*/ 113218 w 355115"/>
              <a:gd name="connsiteY17" fmla="*/ 61667 h 354897"/>
              <a:gd name="connsiteX18" fmla="*/ 73862 w 355115"/>
              <a:gd name="connsiteY18" fmla="*/ 33952 h 354897"/>
              <a:gd name="connsiteX19" fmla="*/ 67210 w 355115"/>
              <a:gd name="connsiteY19" fmla="*/ 38940 h 354897"/>
              <a:gd name="connsiteX20" fmla="*/ 38386 w 355115"/>
              <a:gd name="connsiteY20" fmla="*/ 67765 h 354897"/>
              <a:gd name="connsiteX21" fmla="*/ 33397 w 355115"/>
              <a:gd name="connsiteY21" fmla="*/ 73862 h 354897"/>
              <a:gd name="connsiteX22" fmla="*/ 61113 w 355115"/>
              <a:gd name="connsiteY22" fmla="*/ 113218 h 354897"/>
              <a:gd name="connsiteX23" fmla="*/ 50027 w 355115"/>
              <a:gd name="connsiteY23" fmla="*/ 140379 h 354897"/>
              <a:gd name="connsiteX24" fmla="*/ 2356 w 355115"/>
              <a:gd name="connsiteY24" fmla="*/ 148694 h 354897"/>
              <a:gd name="connsiteX25" fmla="*/ 1247 w 355115"/>
              <a:gd name="connsiteY25" fmla="*/ 157009 h 354897"/>
              <a:gd name="connsiteX26" fmla="*/ 1247 w 355115"/>
              <a:gd name="connsiteY26" fmla="*/ 198028 h 354897"/>
              <a:gd name="connsiteX27" fmla="*/ 2356 w 355115"/>
              <a:gd name="connsiteY27" fmla="*/ 206342 h 354897"/>
              <a:gd name="connsiteX28" fmla="*/ 50027 w 355115"/>
              <a:gd name="connsiteY28" fmla="*/ 214657 h 354897"/>
              <a:gd name="connsiteX29" fmla="*/ 55015 w 355115"/>
              <a:gd name="connsiteY29" fmla="*/ 228515 h 354897"/>
              <a:gd name="connsiteX30" fmla="*/ 61667 w 355115"/>
              <a:gd name="connsiteY30" fmla="*/ 241818 h 354897"/>
              <a:gd name="connsiteX31" fmla="*/ 33952 w 355115"/>
              <a:gd name="connsiteY31" fmla="*/ 281174 h 354897"/>
              <a:gd name="connsiteX32" fmla="*/ 38940 w 355115"/>
              <a:gd name="connsiteY32" fmla="*/ 287826 h 354897"/>
              <a:gd name="connsiteX33" fmla="*/ 67765 w 355115"/>
              <a:gd name="connsiteY33" fmla="*/ 316650 h 354897"/>
              <a:gd name="connsiteX34" fmla="*/ 74416 w 355115"/>
              <a:gd name="connsiteY34" fmla="*/ 321639 h 354897"/>
              <a:gd name="connsiteX35" fmla="*/ 113772 w 355115"/>
              <a:gd name="connsiteY35" fmla="*/ 293923 h 354897"/>
              <a:gd name="connsiteX36" fmla="*/ 140934 w 355115"/>
              <a:gd name="connsiteY36" fmla="*/ 305010 h 354897"/>
              <a:gd name="connsiteX37" fmla="*/ 149248 w 355115"/>
              <a:gd name="connsiteY37" fmla="*/ 352680 h 354897"/>
              <a:gd name="connsiteX38" fmla="*/ 157563 w 355115"/>
              <a:gd name="connsiteY38" fmla="*/ 353789 h 354897"/>
              <a:gd name="connsiteX39" fmla="*/ 178072 w 355115"/>
              <a:gd name="connsiteY39" fmla="*/ 354898 h 354897"/>
              <a:gd name="connsiteX40" fmla="*/ 198582 w 355115"/>
              <a:gd name="connsiteY40" fmla="*/ 353789 h 354897"/>
              <a:gd name="connsiteX41" fmla="*/ 206897 w 355115"/>
              <a:gd name="connsiteY41" fmla="*/ 352680 h 354897"/>
              <a:gd name="connsiteX42" fmla="*/ 215211 w 355115"/>
              <a:gd name="connsiteY42" fmla="*/ 305010 h 354897"/>
              <a:gd name="connsiteX43" fmla="*/ 229069 w 355115"/>
              <a:gd name="connsiteY43" fmla="*/ 300021 h 354897"/>
              <a:gd name="connsiteX44" fmla="*/ 242372 w 355115"/>
              <a:gd name="connsiteY44" fmla="*/ 293369 h 354897"/>
              <a:gd name="connsiteX45" fmla="*/ 281729 w 355115"/>
              <a:gd name="connsiteY45" fmla="*/ 321085 h 354897"/>
              <a:gd name="connsiteX46" fmla="*/ 288380 w 355115"/>
              <a:gd name="connsiteY46" fmla="*/ 316096 h 354897"/>
              <a:gd name="connsiteX47" fmla="*/ 317204 w 355115"/>
              <a:gd name="connsiteY47" fmla="*/ 287272 h 354897"/>
              <a:gd name="connsiteX48" fmla="*/ 322193 w 355115"/>
              <a:gd name="connsiteY48" fmla="*/ 280620 h 354897"/>
              <a:gd name="connsiteX49" fmla="*/ 294478 w 355115"/>
              <a:gd name="connsiteY49" fmla="*/ 241264 h 354897"/>
              <a:gd name="connsiteX50" fmla="*/ 305564 w 355115"/>
              <a:gd name="connsiteY50" fmla="*/ 214103 h 354897"/>
              <a:gd name="connsiteX51" fmla="*/ 353235 w 355115"/>
              <a:gd name="connsiteY51" fmla="*/ 205788 h 354897"/>
              <a:gd name="connsiteX52" fmla="*/ 354343 w 355115"/>
              <a:gd name="connsiteY52" fmla="*/ 197473 h 354897"/>
              <a:gd name="connsiteX53" fmla="*/ 353789 w 355115"/>
              <a:gd name="connsiteY53" fmla="*/ 157009 h 354897"/>
              <a:gd name="connsiteX54" fmla="*/ 177518 w 355115"/>
              <a:gd name="connsiteY54" fmla="*/ 244035 h 354897"/>
              <a:gd name="connsiteX55" fmla="*/ 111001 w 355115"/>
              <a:gd name="connsiteY55" fmla="*/ 177518 h 354897"/>
              <a:gd name="connsiteX56" fmla="*/ 177518 w 355115"/>
              <a:gd name="connsiteY56" fmla="*/ 111001 h 354897"/>
              <a:gd name="connsiteX57" fmla="*/ 244035 w 355115"/>
              <a:gd name="connsiteY57" fmla="*/ 177518 h 354897"/>
              <a:gd name="connsiteX58" fmla="*/ 177518 w 355115"/>
              <a:gd name="connsiteY58" fmla="*/ 244035 h 3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5115" h="354897">
                <a:moveTo>
                  <a:pt x="353789" y="157009"/>
                </a:moveTo>
                <a:lnTo>
                  <a:pt x="352680" y="148694"/>
                </a:lnTo>
                <a:lnTo>
                  <a:pt x="305010" y="140379"/>
                </a:lnTo>
                <a:cubicBezTo>
                  <a:pt x="303901" y="135390"/>
                  <a:pt x="302238" y="130956"/>
                  <a:pt x="300021" y="126521"/>
                </a:cubicBezTo>
                <a:cubicBezTo>
                  <a:pt x="298358" y="122087"/>
                  <a:pt x="296141" y="117653"/>
                  <a:pt x="293369" y="113218"/>
                </a:cubicBezTo>
                <a:lnTo>
                  <a:pt x="321085" y="73862"/>
                </a:lnTo>
                <a:lnTo>
                  <a:pt x="316096" y="67210"/>
                </a:lnTo>
                <a:cubicBezTo>
                  <a:pt x="307781" y="56678"/>
                  <a:pt x="297804" y="46701"/>
                  <a:pt x="287272" y="38386"/>
                </a:cubicBezTo>
                <a:lnTo>
                  <a:pt x="281174" y="33397"/>
                </a:lnTo>
                <a:lnTo>
                  <a:pt x="241818" y="61113"/>
                </a:lnTo>
                <a:cubicBezTo>
                  <a:pt x="232949" y="56124"/>
                  <a:pt x="224080" y="52798"/>
                  <a:pt x="214657" y="50027"/>
                </a:cubicBezTo>
                <a:lnTo>
                  <a:pt x="206342" y="2356"/>
                </a:lnTo>
                <a:lnTo>
                  <a:pt x="198028" y="1247"/>
                </a:lnTo>
                <a:cubicBezTo>
                  <a:pt x="184170" y="-416"/>
                  <a:pt x="170312" y="-416"/>
                  <a:pt x="157009" y="1247"/>
                </a:cubicBezTo>
                <a:lnTo>
                  <a:pt x="148694" y="2356"/>
                </a:lnTo>
                <a:lnTo>
                  <a:pt x="140379" y="50027"/>
                </a:lnTo>
                <a:cubicBezTo>
                  <a:pt x="135390" y="51135"/>
                  <a:pt x="130956" y="52798"/>
                  <a:pt x="126521" y="55015"/>
                </a:cubicBezTo>
                <a:cubicBezTo>
                  <a:pt x="122087" y="56678"/>
                  <a:pt x="117653" y="58896"/>
                  <a:pt x="113218" y="61667"/>
                </a:cubicBezTo>
                <a:lnTo>
                  <a:pt x="73862" y="33952"/>
                </a:lnTo>
                <a:lnTo>
                  <a:pt x="67210" y="38940"/>
                </a:lnTo>
                <a:cubicBezTo>
                  <a:pt x="56678" y="47255"/>
                  <a:pt x="46701" y="57233"/>
                  <a:pt x="38386" y="67765"/>
                </a:cubicBezTo>
                <a:lnTo>
                  <a:pt x="33397" y="73862"/>
                </a:lnTo>
                <a:lnTo>
                  <a:pt x="61113" y="113218"/>
                </a:lnTo>
                <a:cubicBezTo>
                  <a:pt x="56124" y="122087"/>
                  <a:pt x="52798" y="130956"/>
                  <a:pt x="50027" y="140379"/>
                </a:cubicBezTo>
                <a:lnTo>
                  <a:pt x="2356" y="148694"/>
                </a:lnTo>
                <a:lnTo>
                  <a:pt x="1247" y="157009"/>
                </a:lnTo>
                <a:cubicBezTo>
                  <a:pt x="-416" y="170866"/>
                  <a:pt x="-416" y="184724"/>
                  <a:pt x="1247" y="198028"/>
                </a:cubicBezTo>
                <a:lnTo>
                  <a:pt x="2356" y="206342"/>
                </a:lnTo>
                <a:lnTo>
                  <a:pt x="50027" y="214657"/>
                </a:lnTo>
                <a:cubicBezTo>
                  <a:pt x="51135" y="219646"/>
                  <a:pt x="52798" y="224080"/>
                  <a:pt x="55015" y="228515"/>
                </a:cubicBezTo>
                <a:cubicBezTo>
                  <a:pt x="56678" y="232949"/>
                  <a:pt x="58896" y="237384"/>
                  <a:pt x="61667" y="241818"/>
                </a:cubicBezTo>
                <a:lnTo>
                  <a:pt x="33952" y="281174"/>
                </a:lnTo>
                <a:lnTo>
                  <a:pt x="38940" y="287826"/>
                </a:lnTo>
                <a:cubicBezTo>
                  <a:pt x="47255" y="298358"/>
                  <a:pt x="57233" y="308335"/>
                  <a:pt x="67765" y="316650"/>
                </a:cubicBezTo>
                <a:lnTo>
                  <a:pt x="74416" y="321639"/>
                </a:lnTo>
                <a:lnTo>
                  <a:pt x="113772" y="293923"/>
                </a:lnTo>
                <a:cubicBezTo>
                  <a:pt x="122641" y="298912"/>
                  <a:pt x="131510" y="302238"/>
                  <a:pt x="140934" y="305010"/>
                </a:cubicBezTo>
                <a:lnTo>
                  <a:pt x="149248" y="352680"/>
                </a:lnTo>
                <a:lnTo>
                  <a:pt x="157563" y="353789"/>
                </a:lnTo>
                <a:cubicBezTo>
                  <a:pt x="164215" y="354343"/>
                  <a:pt x="171421" y="354898"/>
                  <a:pt x="178072" y="354898"/>
                </a:cubicBezTo>
                <a:cubicBezTo>
                  <a:pt x="184724" y="354898"/>
                  <a:pt x="191930" y="354343"/>
                  <a:pt x="198582" y="353789"/>
                </a:cubicBezTo>
                <a:lnTo>
                  <a:pt x="206897" y="352680"/>
                </a:lnTo>
                <a:lnTo>
                  <a:pt x="215211" y="305010"/>
                </a:lnTo>
                <a:cubicBezTo>
                  <a:pt x="220200" y="303901"/>
                  <a:pt x="224635" y="302238"/>
                  <a:pt x="229069" y="300021"/>
                </a:cubicBezTo>
                <a:cubicBezTo>
                  <a:pt x="233503" y="298358"/>
                  <a:pt x="237938" y="296141"/>
                  <a:pt x="242372" y="293369"/>
                </a:cubicBezTo>
                <a:lnTo>
                  <a:pt x="281729" y="321085"/>
                </a:lnTo>
                <a:lnTo>
                  <a:pt x="288380" y="316096"/>
                </a:lnTo>
                <a:cubicBezTo>
                  <a:pt x="298912" y="307781"/>
                  <a:pt x="308890" y="297804"/>
                  <a:pt x="317204" y="287272"/>
                </a:cubicBezTo>
                <a:lnTo>
                  <a:pt x="322193" y="280620"/>
                </a:lnTo>
                <a:lnTo>
                  <a:pt x="294478" y="241264"/>
                </a:lnTo>
                <a:cubicBezTo>
                  <a:pt x="299466" y="232395"/>
                  <a:pt x="302792" y="223526"/>
                  <a:pt x="305564" y="214103"/>
                </a:cubicBezTo>
                <a:lnTo>
                  <a:pt x="353235" y="205788"/>
                </a:lnTo>
                <a:lnTo>
                  <a:pt x="354343" y="197473"/>
                </a:lnTo>
                <a:cubicBezTo>
                  <a:pt x="355452" y="184724"/>
                  <a:pt x="355452" y="170866"/>
                  <a:pt x="353789" y="157009"/>
                </a:cubicBezTo>
                <a:close/>
                <a:moveTo>
                  <a:pt x="177518" y="244035"/>
                </a:moveTo>
                <a:cubicBezTo>
                  <a:pt x="140934" y="244035"/>
                  <a:pt x="111001" y="214103"/>
                  <a:pt x="111001" y="177518"/>
                </a:cubicBezTo>
                <a:cubicBezTo>
                  <a:pt x="111001" y="140934"/>
                  <a:pt x="140934" y="111001"/>
                  <a:pt x="177518" y="111001"/>
                </a:cubicBezTo>
                <a:cubicBezTo>
                  <a:pt x="214103" y="111001"/>
                  <a:pt x="244035" y="140934"/>
                  <a:pt x="244035" y="177518"/>
                </a:cubicBezTo>
                <a:cubicBezTo>
                  <a:pt x="244035" y="214103"/>
                  <a:pt x="214103" y="244035"/>
                  <a:pt x="177518" y="244035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Open Sans Regular" charset="0"/>
            </a:endParaRPr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B1516457-8D71-C638-A6AE-C4CCB2807CE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F87C5E-A61B-74B2-A7E3-1F1BDEE6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20528064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982">
          <p15:clr>
            <a:srgbClr val="FBAE40"/>
          </p15:clr>
        </p15:guide>
        <p15:guide id="3" pos="3173">
          <p15:clr>
            <a:srgbClr val="FBAE40"/>
          </p15:clr>
        </p15:guide>
        <p15:guide id="4" pos="533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+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CE628249-DCFC-36C9-6819-06BB7623B985}"/>
              </a:ext>
            </a:extLst>
          </p:cNvPr>
          <p:cNvSpPr/>
          <p:nvPr/>
        </p:nvSpPr>
        <p:spPr>
          <a:xfrm>
            <a:off x="1045029" y="900113"/>
            <a:ext cx="11146972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8575F6-75A8-3BD7-ACD6-3A1874A6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BDF9911-742C-4602-8A8F-43A9546C3535}"/>
              </a:ext>
            </a:extLst>
          </p:cNvPr>
          <p:cNvSpPr/>
          <p:nvPr/>
        </p:nvSpPr>
        <p:spPr>
          <a:xfrm>
            <a:off x="8384713" y="1502305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203E70-5836-4EA8-8F70-F22E9E8F18D4}"/>
              </a:ext>
            </a:extLst>
          </p:cNvPr>
          <p:cNvSpPr/>
          <p:nvPr/>
        </p:nvSpPr>
        <p:spPr>
          <a:xfrm>
            <a:off x="1146334" y="1502305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BDF9911-742C-4602-8A8F-43A9546C3535}"/>
              </a:ext>
            </a:extLst>
          </p:cNvPr>
          <p:cNvSpPr/>
          <p:nvPr/>
        </p:nvSpPr>
        <p:spPr>
          <a:xfrm>
            <a:off x="4762680" y="1502305"/>
            <a:ext cx="946350" cy="94635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393700" dist="228600" dir="3420000" algn="t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39B825E-88F9-D6E3-C3E8-1AEAB00D1281}"/>
              </a:ext>
            </a:extLst>
          </p:cNvPr>
          <p:cNvSpPr txBox="1">
            <a:spLocks/>
          </p:cNvSpPr>
          <p:nvPr/>
        </p:nvSpPr>
        <p:spPr>
          <a:xfrm>
            <a:off x="598486" y="945523"/>
            <a:ext cx="10515600" cy="436141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pt-PT" sz="2400" b="1" kern="1200" cap="all" baseline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02069D-AFA7-456E-85C7-6E2A7DCC2242}"/>
              </a:ext>
            </a:extLst>
          </p:cNvPr>
          <p:cNvGrpSpPr/>
          <p:nvPr/>
        </p:nvGrpSpPr>
        <p:grpSpPr>
          <a:xfrm>
            <a:off x="1237333" y="1807116"/>
            <a:ext cx="305851" cy="304815"/>
            <a:chOff x="5625307" y="1552927"/>
            <a:chExt cx="767138" cy="764539"/>
          </a:xfrm>
          <a:solidFill>
            <a:schemeClr val="bg1"/>
          </a:solidFill>
        </p:grpSpPr>
        <p:sp>
          <p:nvSpPr>
            <p:cNvPr id="24" name="Graphic 2" descr="Rocket with solid fill">
              <a:extLst>
                <a:ext uri="{FF2B5EF4-FFF2-40B4-BE49-F238E27FC236}">
                  <a16:creationId xmlns:a16="http://schemas.microsoft.com/office/drawing/2014/main" id="{0C0A8E1B-D6CC-4CA1-A04B-BB3DA16ABDB0}"/>
                </a:ext>
              </a:extLst>
            </p:cNvPr>
            <p:cNvSpPr/>
            <p:nvPr/>
          </p:nvSpPr>
          <p:spPr>
            <a:xfrm>
              <a:off x="6217698" y="1552927"/>
              <a:ext cx="174747" cy="167919"/>
            </a:xfrm>
            <a:custGeom>
              <a:avLst/>
              <a:gdLst>
                <a:gd name="connsiteX0" fmla="*/ 170498 w 174747"/>
                <a:gd name="connsiteY0" fmla="*/ 5042 h 167919"/>
                <a:gd name="connsiteX1" fmla="*/ 0 w 174747"/>
                <a:gd name="connsiteY1" fmla="*/ 25997 h 167919"/>
                <a:gd name="connsiteX2" fmla="*/ 78105 w 174747"/>
                <a:gd name="connsiteY2" fmla="*/ 87910 h 167919"/>
                <a:gd name="connsiteX3" fmla="*/ 140970 w 174747"/>
                <a:gd name="connsiteY3" fmla="*/ 167920 h 167919"/>
                <a:gd name="connsiteX4" fmla="*/ 170498 w 174747"/>
                <a:gd name="connsiteY4" fmla="*/ 5042 h 16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7" h="167919">
                  <a:moveTo>
                    <a:pt x="170498" y="5042"/>
                  </a:moveTo>
                  <a:cubicBezTo>
                    <a:pt x="157163" y="-8293"/>
                    <a:pt x="71438" y="6947"/>
                    <a:pt x="0" y="25997"/>
                  </a:cubicBezTo>
                  <a:cubicBezTo>
                    <a:pt x="25717" y="41237"/>
                    <a:pt x="52388" y="62192"/>
                    <a:pt x="78105" y="87910"/>
                  </a:cubicBezTo>
                  <a:cubicBezTo>
                    <a:pt x="104775" y="114580"/>
                    <a:pt x="125730" y="141250"/>
                    <a:pt x="140970" y="167920"/>
                  </a:cubicBezTo>
                  <a:cubicBezTo>
                    <a:pt x="160020" y="94577"/>
                    <a:pt x="184785" y="18377"/>
                    <a:pt x="170498" y="50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6" name="Graphic 2" descr="Rocket with solid fill">
              <a:extLst>
                <a:ext uri="{FF2B5EF4-FFF2-40B4-BE49-F238E27FC236}">
                  <a16:creationId xmlns:a16="http://schemas.microsoft.com/office/drawing/2014/main" id="{767627AC-FB4F-4C19-8C22-8414BCC71E14}"/>
                </a:ext>
              </a:extLst>
            </p:cNvPr>
            <p:cNvSpPr/>
            <p:nvPr/>
          </p:nvSpPr>
          <p:spPr>
            <a:xfrm>
              <a:off x="5625307" y="1814787"/>
              <a:ext cx="232345" cy="222232"/>
            </a:xfrm>
            <a:custGeom>
              <a:avLst/>
              <a:gdLst>
                <a:gd name="connsiteX0" fmla="*/ 232346 w 232345"/>
                <a:gd name="connsiteY0" fmla="*/ 14645 h 222232"/>
                <a:gd name="connsiteX1" fmla="*/ 199961 w 232345"/>
                <a:gd name="connsiteY1" fmla="*/ 2262 h 222232"/>
                <a:gd name="connsiteX2" fmla="*/ 161861 w 232345"/>
                <a:gd name="connsiteY2" fmla="*/ 9882 h 222232"/>
                <a:gd name="connsiteX3" fmla="*/ 10413 w 232345"/>
                <a:gd name="connsiteY3" fmla="*/ 161330 h 222232"/>
                <a:gd name="connsiteX4" fmla="*/ 42798 w 232345"/>
                <a:gd name="connsiteY4" fmla="*/ 221337 h 222232"/>
                <a:gd name="connsiteX5" fmla="*/ 169481 w 232345"/>
                <a:gd name="connsiteY5" fmla="*/ 192762 h 222232"/>
                <a:gd name="connsiteX6" fmla="*/ 232346 w 232345"/>
                <a:gd name="connsiteY6" fmla="*/ 14645 h 2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45" h="222232">
                  <a:moveTo>
                    <a:pt x="232346" y="14645"/>
                  </a:moveTo>
                  <a:lnTo>
                    <a:pt x="199961" y="2262"/>
                  </a:lnTo>
                  <a:cubicBezTo>
                    <a:pt x="186626" y="-2500"/>
                    <a:pt x="172338" y="357"/>
                    <a:pt x="161861" y="9882"/>
                  </a:cubicBezTo>
                  <a:lnTo>
                    <a:pt x="10413" y="161330"/>
                  </a:lnTo>
                  <a:cubicBezTo>
                    <a:pt x="-14352" y="186095"/>
                    <a:pt x="8508" y="228957"/>
                    <a:pt x="42798" y="221337"/>
                  </a:cubicBezTo>
                  <a:lnTo>
                    <a:pt x="169481" y="192762"/>
                  </a:lnTo>
                  <a:cubicBezTo>
                    <a:pt x="179958" y="145137"/>
                    <a:pt x="197103" y="81320"/>
                    <a:pt x="232346" y="146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7" name="Graphic 2" descr="Rocket with solid fill">
              <a:extLst>
                <a:ext uri="{FF2B5EF4-FFF2-40B4-BE49-F238E27FC236}">
                  <a16:creationId xmlns:a16="http://schemas.microsoft.com/office/drawing/2014/main" id="{9B4576D7-444F-45F9-95B2-80FB827B52DB}"/>
                </a:ext>
              </a:extLst>
            </p:cNvPr>
            <p:cNvSpPr/>
            <p:nvPr/>
          </p:nvSpPr>
          <p:spPr>
            <a:xfrm>
              <a:off x="5905319" y="2078035"/>
              <a:ext cx="222671" cy="239431"/>
            </a:xfrm>
            <a:custGeom>
              <a:avLst/>
              <a:gdLst>
                <a:gd name="connsiteX0" fmla="*/ 204747 w 222671"/>
                <a:gd name="connsiteY0" fmla="*/ 0 h 239431"/>
                <a:gd name="connsiteX1" fmla="*/ 30439 w 222671"/>
                <a:gd name="connsiteY1" fmla="*/ 60960 h 239431"/>
                <a:gd name="connsiteX2" fmla="*/ 912 w 222671"/>
                <a:gd name="connsiteY2" fmla="*/ 196215 h 239431"/>
                <a:gd name="connsiteX3" fmla="*/ 60919 w 222671"/>
                <a:gd name="connsiteY3" fmla="*/ 228600 h 239431"/>
                <a:gd name="connsiteX4" fmla="*/ 212367 w 222671"/>
                <a:gd name="connsiteY4" fmla="*/ 77152 h 239431"/>
                <a:gd name="connsiteX5" fmla="*/ 219987 w 222671"/>
                <a:gd name="connsiteY5" fmla="*/ 39052 h 239431"/>
                <a:gd name="connsiteX6" fmla="*/ 204747 w 222671"/>
                <a:gd name="connsiteY6" fmla="*/ 0 h 2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71" h="239431">
                  <a:moveTo>
                    <a:pt x="204747" y="0"/>
                  </a:moveTo>
                  <a:cubicBezTo>
                    <a:pt x="140929" y="33338"/>
                    <a:pt x="79969" y="51435"/>
                    <a:pt x="30439" y="60960"/>
                  </a:cubicBezTo>
                  <a:lnTo>
                    <a:pt x="912" y="196215"/>
                  </a:lnTo>
                  <a:cubicBezTo>
                    <a:pt x="-6708" y="230505"/>
                    <a:pt x="35202" y="254317"/>
                    <a:pt x="60919" y="228600"/>
                  </a:cubicBezTo>
                  <a:lnTo>
                    <a:pt x="212367" y="77152"/>
                  </a:lnTo>
                  <a:cubicBezTo>
                    <a:pt x="221892" y="67627"/>
                    <a:pt x="225702" y="52388"/>
                    <a:pt x="219987" y="39052"/>
                  </a:cubicBezTo>
                  <a:lnTo>
                    <a:pt x="2047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8" name="Graphic 2" descr="Rocket with solid fill">
              <a:extLst>
                <a:ext uri="{FF2B5EF4-FFF2-40B4-BE49-F238E27FC236}">
                  <a16:creationId xmlns:a16="http://schemas.microsoft.com/office/drawing/2014/main" id="{A28C55E7-7112-4920-AF56-112996C15DCB}"/>
                </a:ext>
              </a:extLst>
            </p:cNvPr>
            <p:cNvSpPr/>
            <p:nvPr/>
          </p:nvSpPr>
          <p:spPr>
            <a:xfrm>
              <a:off x="5828126" y="1596069"/>
              <a:ext cx="512445" cy="511492"/>
            </a:xfrm>
            <a:custGeom>
              <a:avLst/>
              <a:gdLst>
                <a:gd name="connsiteX0" fmla="*/ 338138 w 512445"/>
                <a:gd name="connsiteY0" fmla="*/ 0 h 511492"/>
                <a:gd name="connsiteX1" fmla="*/ 156210 w 512445"/>
                <a:gd name="connsiteY1" fmla="*/ 123825 h 511492"/>
                <a:gd name="connsiteX2" fmla="*/ 0 w 512445"/>
                <a:gd name="connsiteY2" fmla="*/ 452438 h 511492"/>
                <a:gd name="connsiteX3" fmla="*/ 59055 w 512445"/>
                <a:gd name="connsiteY3" fmla="*/ 511493 h 511492"/>
                <a:gd name="connsiteX4" fmla="*/ 388620 w 512445"/>
                <a:gd name="connsiteY4" fmla="*/ 356235 h 511492"/>
                <a:gd name="connsiteX5" fmla="*/ 512445 w 512445"/>
                <a:gd name="connsiteY5" fmla="*/ 175260 h 511492"/>
                <a:gd name="connsiteX6" fmla="*/ 440055 w 512445"/>
                <a:gd name="connsiteY6" fmla="*/ 70485 h 511492"/>
                <a:gd name="connsiteX7" fmla="*/ 338138 w 512445"/>
                <a:gd name="connsiteY7" fmla="*/ 0 h 511492"/>
                <a:gd name="connsiteX8" fmla="*/ 386715 w 512445"/>
                <a:gd name="connsiteY8" fmla="*/ 205740 h 511492"/>
                <a:gd name="connsiteX9" fmla="*/ 305753 w 512445"/>
                <a:gd name="connsiteY9" fmla="*/ 205740 h 511492"/>
                <a:gd name="connsiteX10" fmla="*/ 305753 w 512445"/>
                <a:gd name="connsiteY10" fmla="*/ 124778 h 511492"/>
                <a:gd name="connsiteX11" fmla="*/ 386715 w 512445"/>
                <a:gd name="connsiteY11" fmla="*/ 124778 h 511492"/>
                <a:gd name="connsiteX12" fmla="*/ 386715 w 512445"/>
                <a:gd name="connsiteY12" fmla="*/ 205740 h 51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2445" h="511492">
                  <a:moveTo>
                    <a:pt x="338138" y="0"/>
                  </a:moveTo>
                  <a:cubicBezTo>
                    <a:pt x="281940" y="22860"/>
                    <a:pt x="218123" y="61913"/>
                    <a:pt x="156210" y="123825"/>
                  </a:cubicBezTo>
                  <a:cubicBezTo>
                    <a:pt x="42863" y="237173"/>
                    <a:pt x="9525" y="374333"/>
                    <a:pt x="0" y="452438"/>
                  </a:cubicBezTo>
                  <a:lnTo>
                    <a:pt x="59055" y="511493"/>
                  </a:lnTo>
                  <a:cubicBezTo>
                    <a:pt x="137160" y="501968"/>
                    <a:pt x="275273" y="469583"/>
                    <a:pt x="388620" y="356235"/>
                  </a:cubicBezTo>
                  <a:cubicBezTo>
                    <a:pt x="450533" y="294323"/>
                    <a:pt x="489585" y="231458"/>
                    <a:pt x="512445" y="175260"/>
                  </a:cubicBezTo>
                  <a:cubicBezTo>
                    <a:pt x="500063" y="143828"/>
                    <a:pt x="475298" y="106680"/>
                    <a:pt x="440055" y="70485"/>
                  </a:cubicBezTo>
                  <a:cubicBezTo>
                    <a:pt x="405765" y="37147"/>
                    <a:pt x="369570" y="12383"/>
                    <a:pt x="338138" y="0"/>
                  </a:cubicBezTo>
                  <a:close/>
                  <a:moveTo>
                    <a:pt x="386715" y="205740"/>
                  </a:moveTo>
                  <a:cubicBezTo>
                    <a:pt x="364808" y="227648"/>
                    <a:pt x="328613" y="227648"/>
                    <a:pt x="305753" y="205740"/>
                  </a:cubicBezTo>
                  <a:cubicBezTo>
                    <a:pt x="283845" y="183833"/>
                    <a:pt x="283845" y="147638"/>
                    <a:pt x="305753" y="124778"/>
                  </a:cubicBezTo>
                  <a:cubicBezTo>
                    <a:pt x="327660" y="102870"/>
                    <a:pt x="363855" y="102870"/>
                    <a:pt x="386715" y="124778"/>
                  </a:cubicBezTo>
                  <a:cubicBezTo>
                    <a:pt x="408623" y="147638"/>
                    <a:pt x="408623" y="183833"/>
                    <a:pt x="386715" y="205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9" name="Graphic 2" descr="Rocket with solid fill">
              <a:extLst>
                <a:ext uri="{FF2B5EF4-FFF2-40B4-BE49-F238E27FC236}">
                  <a16:creationId xmlns:a16="http://schemas.microsoft.com/office/drawing/2014/main" id="{7A9FA2CA-F7E6-48B9-A18A-2A32DFF6C288}"/>
                </a:ext>
              </a:extLst>
            </p:cNvPr>
            <p:cNvSpPr/>
            <p:nvPr/>
          </p:nvSpPr>
          <p:spPr>
            <a:xfrm>
              <a:off x="5715938" y="2084087"/>
              <a:ext cx="135662" cy="135943"/>
            </a:xfrm>
            <a:custGeom>
              <a:avLst/>
              <a:gdLst>
                <a:gd name="connsiteX0" fmla="*/ 111235 w 135662"/>
                <a:gd name="connsiteY0" fmla="*/ 24428 h 135943"/>
                <a:gd name="connsiteX1" fmla="*/ 66467 w 135662"/>
                <a:gd name="connsiteY1" fmla="*/ 14903 h 135943"/>
                <a:gd name="connsiteX2" fmla="*/ 2650 w 135662"/>
                <a:gd name="connsiteY2" fmla="*/ 133013 h 135943"/>
                <a:gd name="connsiteX3" fmla="*/ 120760 w 135662"/>
                <a:gd name="connsiteY3" fmla="*/ 69195 h 135943"/>
                <a:gd name="connsiteX4" fmla="*/ 111235 w 135662"/>
                <a:gd name="connsiteY4" fmla="*/ 24428 h 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62" h="135943">
                  <a:moveTo>
                    <a:pt x="111235" y="24428"/>
                  </a:moveTo>
                  <a:cubicBezTo>
                    <a:pt x="95995" y="9188"/>
                    <a:pt x="97900" y="-16530"/>
                    <a:pt x="66467" y="14903"/>
                  </a:cubicBezTo>
                  <a:cubicBezTo>
                    <a:pt x="35035" y="46335"/>
                    <a:pt x="-11638" y="117773"/>
                    <a:pt x="2650" y="133013"/>
                  </a:cubicBezTo>
                  <a:cubicBezTo>
                    <a:pt x="17890" y="148253"/>
                    <a:pt x="89327" y="100628"/>
                    <a:pt x="120760" y="69195"/>
                  </a:cubicBezTo>
                  <a:cubicBezTo>
                    <a:pt x="152192" y="36810"/>
                    <a:pt x="126475" y="38715"/>
                    <a:pt x="111235" y="244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DBEC19-7655-4CC8-96BB-0E22411ECD97}"/>
              </a:ext>
            </a:extLst>
          </p:cNvPr>
          <p:cNvGrpSpPr/>
          <p:nvPr/>
        </p:nvGrpSpPr>
        <p:grpSpPr>
          <a:xfrm>
            <a:off x="8470948" y="1798957"/>
            <a:ext cx="338844" cy="338844"/>
            <a:chOff x="5929841" y="3736322"/>
            <a:chExt cx="752475" cy="752475"/>
          </a:xfrm>
          <a:solidFill>
            <a:schemeClr val="bg1"/>
          </a:solidFill>
        </p:grpSpPr>
        <p:sp>
          <p:nvSpPr>
            <p:cNvPr id="33" name="Graphic 4" descr="Bullseye with solid fill">
              <a:extLst>
                <a:ext uri="{FF2B5EF4-FFF2-40B4-BE49-F238E27FC236}">
                  <a16:creationId xmlns:a16="http://schemas.microsoft.com/office/drawing/2014/main" id="{6A046FFE-C44D-4E73-9BBA-50205856EE2E}"/>
                </a:ext>
              </a:extLst>
            </p:cNvPr>
            <p:cNvSpPr/>
            <p:nvPr/>
          </p:nvSpPr>
          <p:spPr>
            <a:xfrm>
              <a:off x="6195589" y="3736322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4" name="Graphic 4" descr="Bullseye with solid fill">
              <a:extLst>
                <a:ext uri="{FF2B5EF4-FFF2-40B4-BE49-F238E27FC236}">
                  <a16:creationId xmlns:a16="http://schemas.microsoft.com/office/drawing/2014/main" id="{8FDA4E72-443C-4DB9-B7F9-55A1F6F57394}"/>
                </a:ext>
              </a:extLst>
            </p:cNvPr>
            <p:cNvSpPr/>
            <p:nvPr/>
          </p:nvSpPr>
          <p:spPr>
            <a:xfrm>
              <a:off x="5929841" y="3764897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5" name="Graphic 4" descr="Bullseye with solid fill">
              <a:extLst>
                <a:ext uri="{FF2B5EF4-FFF2-40B4-BE49-F238E27FC236}">
                  <a16:creationId xmlns:a16="http://schemas.microsoft.com/office/drawing/2014/main" id="{458B4777-E3FB-4438-9A41-043FADDB4671}"/>
                </a:ext>
              </a:extLst>
            </p:cNvPr>
            <p:cNvSpPr/>
            <p:nvPr/>
          </p:nvSpPr>
          <p:spPr>
            <a:xfrm>
              <a:off x="6063191" y="3898247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sp>
        <p:nvSpPr>
          <p:cNvPr id="42" name="Graphic 86">
            <a:extLst>
              <a:ext uri="{FF2B5EF4-FFF2-40B4-BE49-F238E27FC236}">
                <a16:creationId xmlns:a16="http://schemas.microsoft.com/office/drawing/2014/main" id="{302CB0C3-F405-40B0-AFFB-5695DD4CD5F3}"/>
              </a:ext>
            </a:extLst>
          </p:cNvPr>
          <p:cNvSpPr/>
          <p:nvPr/>
        </p:nvSpPr>
        <p:spPr>
          <a:xfrm>
            <a:off x="4862285" y="1797288"/>
            <a:ext cx="317793" cy="317598"/>
          </a:xfrm>
          <a:custGeom>
            <a:avLst/>
            <a:gdLst>
              <a:gd name="connsiteX0" fmla="*/ 353789 w 355115"/>
              <a:gd name="connsiteY0" fmla="*/ 157009 h 354897"/>
              <a:gd name="connsiteX1" fmla="*/ 352680 w 355115"/>
              <a:gd name="connsiteY1" fmla="*/ 148694 h 354897"/>
              <a:gd name="connsiteX2" fmla="*/ 305010 w 355115"/>
              <a:gd name="connsiteY2" fmla="*/ 140379 h 354897"/>
              <a:gd name="connsiteX3" fmla="*/ 300021 w 355115"/>
              <a:gd name="connsiteY3" fmla="*/ 126521 h 354897"/>
              <a:gd name="connsiteX4" fmla="*/ 293369 w 355115"/>
              <a:gd name="connsiteY4" fmla="*/ 113218 h 354897"/>
              <a:gd name="connsiteX5" fmla="*/ 321085 w 355115"/>
              <a:gd name="connsiteY5" fmla="*/ 73862 h 354897"/>
              <a:gd name="connsiteX6" fmla="*/ 316096 w 355115"/>
              <a:gd name="connsiteY6" fmla="*/ 67210 h 354897"/>
              <a:gd name="connsiteX7" fmla="*/ 287272 w 355115"/>
              <a:gd name="connsiteY7" fmla="*/ 38386 h 354897"/>
              <a:gd name="connsiteX8" fmla="*/ 281174 w 355115"/>
              <a:gd name="connsiteY8" fmla="*/ 33397 h 354897"/>
              <a:gd name="connsiteX9" fmla="*/ 241818 w 355115"/>
              <a:gd name="connsiteY9" fmla="*/ 61113 h 354897"/>
              <a:gd name="connsiteX10" fmla="*/ 214657 w 355115"/>
              <a:gd name="connsiteY10" fmla="*/ 50027 h 354897"/>
              <a:gd name="connsiteX11" fmla="*/ 206342 w 355115"/>
              <a:gd name="connsiteY11" fmla="*/ 2356 h 354897"/>
              <a:gd name="connsiteX12" fmla="*/ 198028 w 355115"/>
              <a:gd name="connsiteY12" fmla="*/ 1247 h 354897"/>
              <a:gd name="connsiteX13" fmla="*/ 157009 w 355115"/>
              <a:gd name="connsiteY13" fmla="*/ 1247 h 354897"/>
              <a:gd name="connsiteX14" fmla="*/ 148694 w 355115"/>
              <a:gd name="connsiteY14" fmla="*/ 2356 h 354897"/>
              <a:gd name="connsiteX15" fmla="*/ 140379 w 355115"/>
              <a:gd name="connsiteY15" fmla="*/ 50027 h 354897"/>
              <a:gd name="connsiteX16" fmla="*/ 126521 w 355115"/>
              <a:gd name="connsiteY16" fmla="*/ 55015 h 354897"/>
              <a:gd name="connsiteX17" fmla="*/ 113218 w 355115"/>
              <a:gd name="connsiteY17" fmla="*/ 61667 h 354897"/>
              <a:gd name="connsiteX18" fmla="*/ 73862 w 355115"/>
              <a:gd name="connsiteY18" fmla="*/ 33952 h 354897"/>
              <a:gd name="connsiteX19" fmla="*/ 67210 w 355115"/>
              <a:gd name="connsiteY19" fmla="*/ 38940 h 354897"/>
              <a:gd name="connsiteX20" fmla="*/ 38386 w 355115"/>
              <a:gd name="connsiteY20" fmla="*/ 67765 h 354897"/>
              <a:gd name="connsiteX21" fmla="*/ 33397 w 355115"/>
              <a:gd name="connsiteY21" fmla="*/ 73862 h 354897"/>
              <a:gd name="connsiteX22" fmla="*/ 61113 w 355115"/>
              <a:gd name="connsiteY22" fmla="*/ 113218 h 354897"/>
              <a:gd name="connsiteX23" fmla="*/ 50027 w 355115"/>
              <a:gd name="connsiteY23" fmla="*/ 140379 h 354897"/>
              <a:gd name="connsiteX24" fmla="*/ 2356 w 355115"/>
              <a:gd name="connsiteY24" fmla="*/ 148694 h 354897"/>
              <a:gd name="connsiteX25" fmla="*/ 1247 w 355115"/>
              <a:gd name="connsiteY25" fmla="*/ 157009 h 354897"/>
              <a:gd name="connsiteX26" fmla="*/ 1247 w 355115"/>
              <a:gd name="connsiteY26" fmla="*/ 198028 h 354897"/>
              <a:gd name="connsiteX27" fmla="*/ 2356 w 355115"/>
              <a:gd name="connsiteY27" fmla="*/ 206342 h 354897"/>
              <a:gd name="connsiteX28" fmla="*/ 50027 w 355115"/>
              <a:gd name="connsiteY28" fmla="*/ 214657 h 354897"/>
              <a:gd name="connsiteX29" fmla="*/ 55015 w 355115"/>
              <a:gd name="connsiteY29" fmla="*/ 228515 h 354897"/>
              <a:gd name="connsiteX30" fmla="*/ 61667 w 355115"/>
              <a:gd name="connsiteY30" fmla="*/ 241818 h 354897"/>
              <a:gd name="connsiteX31" fmla="*/ 33952 w 355115"/>
              <a:gd name="connsiteY31" fmla="*/ 281174 h 354897"/>
              <a:gd name="connsiteX32" fmla="*/ 38940 w 355115"/>
              <a:gd name="connsiteY32" fmla="*/ 287826 h 354897"/>
              <a:gd name="connsiteX33" fmla="*/ 67765 w 355115"/>
              <a:gd name="connsiteY33" fmla="*/ 316650 h 354897"/>
              <a:gd name="connsiteX34" fmla="*/ 74416 w 355115"/>
              <a:gd name="connsiteY34" fmla="*/ 321639 h 354897"/>
              <a:gd name="connsiteX35" fmla="*/ 113772 w 355115"/>
              <a:gd name="connsiteY35" fmla="*/ 293923 h 354897"/>
              <a:gd name="connsiteX36" fmla="*/ 140934 w 355115"/>
              <a:gd name="connsiteY36" fmla="*/ 305010 h 354897"/>
              <a:gd name="connsiteX37" fmla="*/ 149248 w 355115"/>
              <a:gd name="connsiteY37" fmla="*/ 352680 h 354897"/>
              <a:gd name="connsiteX38" fmla="*/ 157563 w 355115"/>
              <a:gd name="connsiteY38" fmla="*/ 353789 h 354897"/>
              <a:gd name="connsiteX39" fmla="*/ 178072 w 355115"/>
              <a:gd name="connsiteY39" fmla="*/ 354898 h 354897"/>
              <a:gd name="connsiteX40" fmla="*/ 198582 w 355115"/>
              <a:gd name="connsiteY40" fmla="*/ 353789 h 354897"/>
              <a:gd name="connsiteX41" fmla="*/ 206897 w 355115"/>
              <a:gd name="connsiteY41" fmla="*/ 352680 h 354897"/>
              <a:gd name="connsiteX42" fmla="*/ 215211 w 355115"/>
              <a:gd name="connsiteY42" fmla="*/ 305010 h 354897"/>
              <a:gd name="connsiteX43" fmla="*/ 229069 w 355115"/>
              <a:gd name="connsiteY43" fmla="*/ 300021 h 354897"/>
              <a:gd name="connsiteX44" fmla="*/ 242372 w 355115"/>
              <a:gd name="connsiteY44" fmla="*/ 293369 h 354897"/>
              <a:gd name="connsiteX45" fmla="*/ 281729 w 355115"/>
              <a:gd name="connsiteY45" fmla="*/ 321085 h 354897"/>
              <a:gd name="connsiteX46" fmla="*/ 288380 w 355115"/>
              <a:gd name="connsiteY46" fmla="*/ 316096 h 354897"/>
              <a:gd name="connsiteX47" fmla="*/ 317204 w 355115"/>
              <a:gd name="connsiteY47" fmla="*/ 287272 h 354897"/>
              <a:gd name="connsiteX48" fmla="*/ 322193 w 355115"/>
              <a:gd name="connsiteY48" fmla="*/ 280620 h 354897"/>
              <a:gd name="connsiteX49" fmla="*/ 294478 w 355115"/>
              <a:gd name="connsiteY49" fmla="*/ 241264 h 354897"/>
              <a:gd name="connsiteX50" fmla="*/ 305564 w 355115"/>
              <a:gd name="connsiteY50" fmla="*/ 214103 h 354897"/>
              <a:gd name="connsiteX51" fmla="*/ 353235 w 355115"/>
              <a:gd name="connsiteY51" fmla="*/ 205788 h 354897"/>
              <a:gd name="connsiteX52" fmla="*/ 354343 w 355115"/>
              <a:gd name="connsiteY52" fmla="*/ 197473 h 354897"/>
              <a:gd name="connsiteX53" fmla="*/ 353789 w 355115"/>
              <a:gd name="connsiteY53" fmla="*/ 157009 h 354897"/>
              <a:gd name="connsiteX54" fmla="*/ 177518 w 355115"/>
              <a:gd name="connsiteY54" fmla="*/ 244035 h 354897"/>
              <a:gd name="connsiteX55" fmla="*/ 111001 w 355115"/>
              <a:gd name="connsiteY55" fmla="*/ 177518 h 354897"/>
              <a:gd name="connsiteX56" fmla="*/ 177518 w 355115"/>
              <a:gd name="connsiteY56" fmla="*/ 111001 h 354897"/>
              <a:gd name="connsiteX57" fmla="*/ 244035 w 355115"/>
              <a:gd name="connsiteY57" fmla="*/ 177518 h 354897"/>
              <a:gd name="connsiteX58" fmla="*/ 177518 w 355115"/>
              <a:gd name="connsiteY58" fmla="*/ 244035 h 3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5115" h="354897">
                <a:moveTo>
                  <a:pt x="353789" y="157009"/>
                </a:moveTo>
                <a:lnTo>
                  <a:pt x="352680" y="148694"/>
                </a:lnTo>
                <a:lnTo>
                  <a:pt x="305010" y="140379"/>
                </a:lnTo>
                <a:cubicBezTo>
                  <a:pt x="303901" y="135390"/>
                  <a:pt x="302238" y="130956"/>
                  <a:pt x="300021" y="126521"/>
                </a:cubicBezTo>
                <a:cubicBezTo>
                  <a:pt x="298358" y="122087"/>
                  <a:pt x="296141" y="117653"/>
                  <a:pt x="293369" y="113218"/>
                </a:cubicBezTo>
                <a:lnTo>
                  <a:pt x="321085" y="73862"/>
                </a:lnTo>
                <a:lnTo>
                  <a:pt x="316096" y="67210"/>
                </a:lnTo>
                <a:cubicBezTo>
                  <a:pt x="307781" y="56678"/>
                  <a:pt x="297804" y="46701"/>
                  <a:pt x="287272" y="38386"/>
                </a:cubicBezTo>
                <a:lnTo>
                  <a:pt x="281174" y="33397"/>
                </a:lnTo>
                <a:lnTo>
                  <a:pt x="241818" y="61113"/>
                </a:lnTo>
                <a:cubicBezTo>
                  <a:pt x="232949" y="56124"/>
                  <a:pt x="224080" y="52798"/>
                  <a:pt x="214657" y="50027"/>
                </a:cubicBezTo>
                <a:lnTo>
                  <a:pt x="206342" y="2356"/>
                </a:lnTo>
                <a:lnTo>
                  <a:pt x="198028" y="1247"/>
                </a:lnTo>
                <a:cubicBezTo>
                  <a:pt x="184170" y="-416"/>
                  <a:pt x="170312" y="-416"/>
                  <a:pt x="157009" y="1247"/>
                </a:cubicBezTo>
                <a:lnTo>
                  <a:pt x="148694" y="2356"/>
                </a:lnTo>
                <a:lnTo>
                  <a:pt x="140379" y="50027"/>
                </a:lnTo>
                <a:cubicBezTo>
                  <a:pt x="135390" y="51135"/>
                  <a:pt x="130956" y="52798"/>
                  <a:pt x="126521" y="55015"/>
                </a:cubicBezTo>
                <a:cubicBezTo>
                  <a:pt x="122087" y="56678"/>
                  <a:pt x="117653" y="58896"/>
                  <a:pt x="113218" y="61667"/>
                </a:cubicBezTo>
                <a:lnTo>
                  <a:pt x="73862" y="33952"/>
                </a:lnTo>
                <a:lnTo>
                  <a:pt x="67210" y="38940"/>
                </a:lnTo>
                <a:cubicBezTo>
                  <a:pt x="56678" y="47255"/>
                  <a:pt x="46701" y="57233"/>
                  <a:pt x="38386" y="67765"/>
                </a:cubicBezTo>
                <a:lnTo>
                  <a:pt x="33397" y="73862"/>
                </a:lnTo>
                <a:lnTo>
                  <a:pt x="61113" y="113218"/>
                </a:lnTo>
                <a:cubicBezTo>
                  <a:pt x="56124" y="122087"/>
                  <a:pt x="52798" y="130956"/>
                  <a:pt x="50027" y="140379"/>
                </a:cubicBezTo>
                <a:lnTo>
                  <a:pt x="2356" y="148694"/>
                </a:lnTo>
                <a:lnTo>
                  <a:pt x="1247" y="157009"/>
                </a:lnTo>
                <a:cubicBezTo>
                  <a:pt x="-416" y="170866"/>
                  <a:pt x="-416" y="184724"/>
                  <a:pt x="1247" y="198028"/>
                </a:cubicBezTo>
                <a:lnTo>
                  <a:pt x="2356" y="206342"/>
                </a:lnTo>
                <a:lnTo>
                  <a:pt x="50027" y="214657"/>
                </a:lnTo>
                <a:cubicBezTo>
                  <a:pt x="51135" y="219646"/>
                  <a:pt x="52798" y="224080"/>
                  <a:pt x="55015" y="228515"/>
                </a:cubicBezTo>
                <a:cubicBezTo>
                  <a:pt x="56678" y="232949"/>
                  <a:pt x="58896" y="237384"/>
                  <a:pt x="61667" y="241818"/>
                </a:cubicBezTo>
                <a:lnTo>
                  <a:pt x="33952" y="281174"/>
                </a:lnTo>
                <a:lnTo>
                  <a:pt x="38940" y="287826"/>
                </a:lnTo>
                <a:cubicBezTo>
                  <a:pt x="47255" y="298358"/>
                  <a:pt x="57233" y="308335"/>
                  <a:pt x="67765" y="316650"/>
                </a:cubicBezTo>
                <a:lnTo>
                  <a:pt x="74416" y="321639"/>
                </a:lnTo>
                <a:lnTo>
                  <a:pt x="113772" y="293923"/>
                </a:lnTo>
                <a:cubicBezTo>
                  <a:pt x="122641" y="298912"/>
                  <a:pt x="131510" y="302238"/>
                  <a:pt x="140934" y="305010"/>
                </a:cubicBezTo>
                <a:lnTo>
                  <a:pt x="149248" y="352680"/>
                </a:lnTo>
                <a:lnTo>
                  <a:pt x="157563" y="353789"/>
                </a:lnTo>
                <a:cubicBezTo>
                  <a:pt x="164215" y="354343"/>
                  <a:pt x="171421" y="354898"/>
                  <a:pt x="178072" y="354898"/>
                </a:cubicBezTo>
                <a:cubicBezTo>
                  <a:pt x="184724" y="354898"/>
                  <a:pt x="191930" y="354343"/>
                  <a:pt x="198582" y="353789"/>
                </a:cubicBezTo>
                <a:lnTo>
                  <a:pt x="206897" y="352680"/>
                </a:lnTo>
                <a:lnTo>
                  <a:pt x="215211" y="305010"/>
                </a:lnTo>
                <a:cubicBezTo>
                  <a:pt x="220200" y="303901"/>
                  <a:pt x="224635" y="302238"/>
                  <a:pt x="229069" y="300021"/>
                </a:cubicBezTo>
                <a:cubicBezTo>
                  <a:pt x="233503" y="298358"/>
                  <a:pt x="237938" y="296141"/>
                  <a:pt x="242372" y="293369"/>
                </a:cubicBezTo>
                <a:lnTo>
                  <a:pt x="281729" y="321085"/>
                </a:lnTo>
                <a:lnTo>
                  <a:pt x="288380" y="316096"/>
                </a:lnTo>
                <a:cubicBezTo>
                  <a:pt x="298912" y="307781"/>
                  <a:pt x="308890" y="297804"/>
                  <a:pt x="317204" y="287272"/>
                </a:cubicBezTo>
                <a:lnTo>
                  <a:pt x="322193" y="280620"/>
                </a:lnTo>
                <a:lnTo>
                  <a:pt x="294478" y="241264"/>
                </a:lnTo>
                <a:cubicBezTo>
                  <a:pt x="299466" y="232395"/>
                  <a:pt x="302792" y="223526"/>
                  <a:pt x="305564" y="214103"/>
                </a:cubicBezTo>
                <a:lnTo>
                  <a:pt x="353235" y="205788"/>
                </a:lnTo>
                <a:lnTo>
                  <a:pt x="354343" y="197473"/>
                </a:lnTo>
                <a:cubicBezTo>
                  <a:pt x="355452" y="184724"/>
                  <a:pt x="355452" y="170866"/>
                  <a:pt x="353789" y="157009"/>
                </a:cubicBezTo>
                <a:close/>
                <a:moveTo>
                  <a:pt x="177518" y="244035"/>
                </a:moveTo>
                <a:cubicBezTo>
                  <a:pt x="140934" y="244035"/>
                  <a:pt x="111001" y="214103"/>
                  <a:pt x="111001" y="177518"/>
                </a:cubicBezTo>
                <a:cubicBezTo>
                  <a:pt x="111001" y="140934"/>
                  <a:pt x="140934" y="111001"/>
                  <a:pt x="177518" y="111001"/>
                </a:cubicBezTo>
                <a:cubicBezTo>
                  <a:pt x="214103" y="111001"/>
                  <a:pt x="244035" y="140934"/>
                  <a:pt x="244035" y="177518"/>
                </a:cubicBezTo>
                <a:cubicBezTo>
                  <a:pt x="244035" y="214103"/>
                  <a:pt x="214103" y="244035"/>
                  <a:pt x="177518" y="244035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Open Sans Regular" charset="0"/>
            </a:endParaRPr>
          </a:p>
        </p:txBody>
      </p:sp>
      <p:sp>
        <p:nvSpPr>
          <p:cNvPr id="36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621122" y="1343842"/>
            <a:ext cx="3032224" cy="46375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1621122" y="1191700"/>
            <a:ext cx="1554883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1784637" y="1494944"/>
            <a:ext cx="2567036" cy="4134364"/>
          </a:xfrm>
        </p:spPr>
        <p:txBody>
          <a:bodyPr tIns="216000">
            <a:noAutofit/>
          </a:bodyPr>
          <a:lstStyle>
            <a:lvl1pPr marL="120600" indent="-120600">
              <a:lnSpc>
                <a:spcPct val="150000"/>
              </a:lnSpc>
              <a:defRPr sz="1050">
                <a:solidFill>
                  <a:schemeClr val="tx1"/>
                </a:solidFill>
              </a:defRPr>
            </a:lvl1pPr>
            <a:lvl2pPr marL="361800" indent="-156600">
              <a:lnSpc>
                <a:spcPct val="150000"/>
              </a:lnSpc>
              <a:defRPr sz="1000">
                <a:solidFill>
                  <a:schemeClr val="accent1"/>
                </a:solidFill>
              </a:defRPr>
            </a:lvl2pPr>
            <a:lvl3pPr marL="568800" indent="-156600">
              <a:lnSpc>
                <a:spcPct val="150000"/>
              </a:lnSpc>
              <a:defRPr sz="900">
                <a:solidFill>
                  <a:schemeClr val="accent1"/>
                </a:solidFill>
              </a:defRPr>
            </a:lvl3pPr>
            <a:lvl4pPr marL="698400" indent="-1566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4pPr>
            <a:lvl5pPr marL="9792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5228489" y="1343842"/>
            <a:ext cx="3032224" cy="46375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5228489" y="1191700"/>
            <a:ext cx="1554883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5392004" y="1494944"/>
            <a:ext cx="2567036" cy="4134364"/>
          </a:xfrm>
        </p:spPr>
        <p:txBody>
          <a:bodyPr tIns="216000">
            <a:noAutofit/>
          </a:bodyPr>
          <a:lstStyle>
            <a:lvl1pPr marL="120600" indent="-120600">
              <a:lnSpc>
                <a:spcPct val="150000"/>
              </a:lnSpc>
              <a:defRPr sz="1050">
                <a:solidFill>
                  <a:schemeClr val="tx1"/>
                </a:solidFill>
              </a:defRPr>
            </a:lvl1pPr>
            <a:lvl2pPr marL="361800" indent="-156600">
              <a:lnSpc>
                <a:spcPct val="150000"/>
              </a:lnSpc>
              <a:defRPr sz="1000">
                <a:solidFill>
                  <a:schemeClr val="accent1"/>
                </a:solidFill>
              </a:defRPr>
            </a:lvl2pPr>
            <a:lvl3pPr marL="568800" indent="-156600">
              <a:lnSpc>
                <a:spcPct val="150000"/>
              </a:lnSpc>
              <a:defRPr sz="900">
                <a:solidFill>
                  <a:schemeClr val="accent1"/>
                </a:solidFill>
              </a:defRPr>
            </a:lvl3pPr>
            <a:lvl4pPr marL="698400" indent="-1566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4pPr>
            <a:lvl5pPr marL="9792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8853017" y="1343842"/>
            <a:ext cx="3032224" cy="46375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8853017" y="1191700"/>
            <a:ext cx="1554883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45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9016532" y="1494944"/>
            <a:ext cx="2567036" cy="4134364"/>
          </a:xfrm>
        </p:spPr>
        <p:txBody>
          <a:bodyPr tIns="216000">
            <a:noAutofit/>
          </a:bodyPr>
          <a:lstStyle>
            <a:lvl1pPr marL="120600" indent="-120600">
              <a:lnSpc>
                <a:spcPct val="150000"/>
              </a:lnSpc>
              <a:defRPr sz="1050">
                <a:solidFill>
                  <a:schemeClr val="tx1"/>
                </a:solidFill>
              </a:defRPr>
            </a:lvl1pPr>
            <a:lvl2pPr marL="361800" indent="-156600">
              <a:lnSpc>
                <a:spcPct val="150000"/>
              </a:lnSpc>
              <a:defRPr sz="1000">
                <a:solidFill>
                  <a:schemeClr val="accent1"/>
                </a:solidFill>
              </a:defRPr>
            </a:lvl2pPr>
            <a:lvl3pPr marL="568800" indent="-156600">
              <a:lnSpc>
                <a:spcPct val="150000"/>
              </a:lnSpc>
              <a:defRPr sz="900">
                <a:solidFill>
                  <a:schemeClr val="accent1"/>
                </a:solidFill>
              </a:defRPr>
            </a:lvl3pPr>
            <a:lvl4pPr marL="698400" indent="-1566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4pPr>
            <a:lvl5pPr marL="979200">
              <a:lnSpc>
                <a:spcPct val="150000"/>
              </a:lnSpc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F4A91B72-AED9-889F-AEFB-A06826844F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4061173089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982">
          <p15:clr>
            <a:srgbClr val="FBAE40"/>
          </p15:clr>
        </p15:guide>
        <p15:guide id="3" pos="3173">
          <p15:clr>
            <a:srgbClr val="FBAE40"/>
          </p15:clr>
        </p15:guide>
        <p15:guide id="4" pos="533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+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688889EC-7349-F64F-E2FF-8AB29996A0BB}"/>
              </a:ext>
            </a:extLst>
          </p:cNvPr>
          <p:cNvSpPr/>
          <p:nvPr/>
        </p:nvSpPr>
        <p:spPr>
          <a:xfrm>
            <a:off x="1045029" y="900113"/>
            <a:ext cx="11146972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DFA53A-DA08-B173-88BD-84CDCB45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1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130298" y="980816"/>
            <a:ext cx="6065517" cy="16659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 rot="5400000">
            <a:off x="445857" y="1664704"/>
            <a:ext cx="1679487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</a:p>
        </p:txBody>
      </p:sp>
      <p:sp>
        <p:nvSpPr>
          <p:cNvPr id="15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130298" y="2733064"/>
            <a:ext cx="6065517" cy="16688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 rot="5400000">
            <a:off x="445858" y="3423095"/>
            <a:ext cx="1679485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20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130298" y="4490775"/>
            <a:ext cx="6065517" cy="16688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 rot="5400000">
            <a:off x="445857" y="5171093"/>
            <a:ext cx="1679487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1806931" y="980816"/>
            <a:ext cx="5168878" cy="1675191"/>
          </a:xfrm>
        </p:spPr>
        <p:txBody>
          <a:bodyPr tIns="144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1806931" y="2738724"/>
            <a:ext cx="5168878" cy="1659624"/>
          </a:xfrm>
        </p:spPr>
        <p:txBody>
          <a:bodyPr tIns="144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1806931" y="4490947"/>
            <a:ext cx="5168878" cy="1675191"/>
          </a:xfrm>
        </p:spPr>
        <p:txBody>
          <a:bodyPr tIns="144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7"/>
          </p:nvPr>
        </p:nvSpPr>
        <p:spPr>
          <a:xfrm>
            <a:off x="7716676" y="2745530"/>
            <a:ext cx="3716338" cy="3420608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200" b="0"/>
            </a:lvl1pPr>
          </a:lstStyle>
          <a:p>
            <a:endParaRPr lang="pt-PT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02069D-AFA7-456E-85C7-6E2A7DCC2242}"/>
              </a:ext>
            </a:extLst>
          </p:cNvPr>
          <p:cNvGrpSpPr/>
          <p:nvPr/>
        </p:nvGrpSpPr>
        <p:grpSpPr>
          <a:xfrm>
            <a:off x="1182253" y="2342843"/>
            <a:ext cx="215296" cy="214567"/>
            <a:chOff x="5625307" y="1552927"/>
            <a:chExt cx="767138" cy="764539"/>
          </a:xfrm>
          <a:solidFill>
            <a:schemeClr val="bg1"/>
          </a:solidFill>
        </p:grpSpPr>
        <p:sp>
          <p:nvSpPr>
            <p:cNvPr id="28" name="Graphic 2" descr="Rocket with solid fill">
              <a:extLst>
                <a:ext uri="{FF2B5EF4-FFF2-40B4-BE49-F238E27FC236}">
                  <a16:creationId xmlns:a16="http://schemas.microsoft.com/office/drawing/2014/main" id="{0C0A8E1B-D6CC-4CA1-A04B-BB3DA16ABDB0}"/>
                </a:ext>
              </a:extLst>
            </p:cNvPr>
            <p:cNvSpPr/>
            <p:nvPr/>
          </p:nvSpPr>
          <p:spPr>
            <a:xfrm>
              <a:off x="6217698" y="1552927"/>
              <a:ext cx="174747" cy="167919"/>
            </a:xfrm>
            <a:custGeom>
              <a:avLst/>
              <a:gdLst>
                <a:gd name="connsiteX0" fmla="*/ 170498 w 174747"/>
                <a:gd name="connsiteY0" fmla="*/ 5042 h 167919"/>
                <a:gd name="connsiteX1" fmla="*/ 0 w 174747"/>
                <a:gd name="connsiteY1" fmla="*/ 25997 h 167919"/>
                <a:gd name="connsiteX2" fmla="*/ 78105 w 174747"/>
                <a:gd name="connsiteY2" fmla="*/ 87910 h 167919"/>
                <a:gd name="connsiteX3" fmla="*/ 140970 w 174747"/>
                <a:gd name="connsiteY3" fmla="*/ 167920 h 167919"/>
                <a:gd name="connsiteX4" fmla="*/ 170498 w 174747"/>
                <a:gd name="connsiteY4" fmla="*/ 5042 h 16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7" h="167919">
                  <a:moveTo>
                    <a:pt x="170498" y="5042"/>
                  </a:moveTo>
                  <a:cubicBezTo>
                    <a:pt x="157163" y="-8293"/>
                    <a:pt x="71438" y="6947"/>
                    <a:pt x="0" y="25997"/>
                  </a:cubicBezTo>
                  <a:cubicBezTo>
                    <a:pt x="25717" y="41237"/>
                    <a:pt x="52388" y="62192"/>
                    <a:pt x="78105" y="87910"/>
                  </a:cubicBezTo>
                  <a:cubicBezTo>
                    <a:pt x="104775" y="114580"/>
                    <a:pt x="125730" y="141250"/>
                    <a:pt x="140970" y="167920"/>
                  </a:cubicBezTo>
                  <a:cubicBezTo>
                    <a:pt x="160020" y="94577"/>
                    <a:pt x="184785" y="18377"/>
                    <a:pt x="170498" y="50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29" name="Graphic 2" descr="Rocket with solid fill">
              <a:extLst>
                <a:ext uri="{FF2B5EF4-FFF2-40B4-BE49-F238E27FC236}">
                  <a16:creationId xmlns:a16="http://schemas.microsoft.com/office/drawing/2014/main" id="{767627AC-FB4F-4C19-8C22-8414BCC71E14}"/>
                </a:ext>
              </a:extLst>
            </p:cNvPr>
            <p:cNvSpPr/>
            <p:nvPr/>
          </p:nvSpPr>
          <p:spPr>
            <a:xfrm>
              <a:off x="5625307" y="1814787"/>
              <a:ext cx="232345" cy="222232"/>
            </a:xfrm>
            <a:custGeom>
              <a:avLst/>
              <a:gdLst>
                <a:gd name="connsiteX0" fmla="*/ 232346 w 232345"/>
                <a:gd name="connsiteY0" fmla="*/ 14645 h 222232"/>
                <a:gd name="connsiteX1" fmla="*/ 199961 w 232345"/>
                <a:gd name="connsiteY1" fmla="*/ 2262 h 222232"/>
                <a:gd name="connsiteX2" fmla="*/ 161861 w 232345"/>
                <a:gd name="connsiteY2" fmla="*/ 9882 h 222232"/>
                <a:gd name="connsiteX3" fmla="*/ 10413 w 232345"/>
                <a:gd name="connsiteY3" fmla="*/ 161330 h 222232"/>
                <a:gd name="connsiteX4" fmla="*/ 42798 w 232345"/>
                <a:gd name="connsiteY4" fmla="*/ 221337 h 222232"/>
                <a:gd name="connsiteX5" fmla="*/ 169481 w 232345"/>
                <a:gd name="connsiteY5" fmla="*/ 192762 h 222232"/>
                <a:gd name="connsiteX6" fmla="*/ 232346 w 232345"/>
                <a:gd name="connsiteY6" fmla="*/ 14645 h 2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45" h="222232">
                  <a:moveTo>
                    <a:pt x="232346" y="14645"/>
                  </a:moveTo>
                  <a:lnTo>
                    <a:pt x="199961" y="2262"/>
                  </a:lnTo>
                  <a:cubicBezTo>
                    <a:pt x="186626" y="-2500"/>
                    <a:pt x="172338" y="357"/>
                    <a:pt x="161861" y="9882"/>
                  </a:cubicBezTo>
                  <a:lnTo>
                    <a:pt x="10413" y="161330"/>
                  </a:lnTo>
                  <a:cubicBezTo>
                    <a:pt x="-14352" y="186095"/>
                    <a:pt x="8508" y="228957"/>
                    <a:pt x="42798" y="221337"/>
                  </a:cubicBezTo>
                  <a:lnTo>
                    <a:pt x="169481" y="192762"/>
                  </a:lnTo>
                  <a:cubicBezTo>
                    <a:pt x="179958" y="145137"/>
                    <a:pt x="197103" y="81320"/>
                    <a:pt x="232346" y="146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0" name="Graphic 2" descr="Rocket with solid fill">
              <a:extLst>
                <a:ext uri="{FF2B5EF4-FFF2-40B4-BE49-F238E27FC236}">
                  <a16:creationId xmlns:a16="http://schemas.microsoft.com/office/drawing/2014/main" id="{9B4576D7-444F-45F9-95B2-80FB827B52DB}"/>
                </a:ext>
              </a:extLst>
            </p:cNvPr>
            <p:cNvSpPr/>
            <p:nvPr/>
          </p:nvSpPr>
          <p:spPr>
            <a:xfrm>
              <a:off x="5905319" y="2078035"/>
              <a:ext cx="222671" cy="239431"/>
            </a:xfrm>
            <a:custGeom>
              <a:avLst/>
              <a:gdLst>
                <a:gd name="connsiteX0" fmla="*/ 204747 w 222671"/>
                <a:gd name="connsiteY0" fmla="*/ 0 h 239431"/>
                <a:gd name="connsiteX1" fmla="*/ 30439 w 222671"/>
                <a:gd name="connsiteY1" fmla="*/ 60960 h 239431"/>
                <a:gd name="connsiteX2" fmla="*/ 912 w 222671"/>
                <a:gd name="connsiteY2" fmla="*/ 196215 h 239431"/>
                <a:gd name="connsiteX3" fmla="*/ 60919 w 222671"/>
                <a:gd name="connsiteY3" fmla="*/ 228600 h 239431"/>
                <a:gd name="connsiteX4" fmla="*/ 212367 w 222671"/>
                <a:gd name="connsiteY4" fmla="*/ 77152 h 239431"/>
                <a:gd name="connsiteX5" fmla="*/ 219987 w 222671"/>
                <a:gd name="connsiteY5" fmla="*/ 39052 h 239431"/>
                <a:gd name="connsiteX6" fmla="*/ 204747 w 222671"/>
                <a:gd name="connsiteY6" fmla="*/ 0 h 2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71" h="239431">
                  <a:moveTo>
                    <a:pt x="204747" y="0"/>
                  </a:moveTo>
                  <a:cubicBezTo>
                    <a:pt x="140929" y="33338"/>
                    <a:pt x="79969" y="51435"/>
                    <a:pt x="30439" y="60960"/>
                  </a:cubicBezTo>
                  <a:lnTo>
                    <a:pt x="912" y="196215"/>
                  </a:lnTo>
                  <a:cubicBezTo>
                    <a:pt x="-6708" y="230505"/>
                    <a:pt x="35202" y="254317"/>
                    <a:pt x="60919" y="228600"/>
                  </a:cubicBezTo>
                  <a:lnTo>
                    <a:pt x="212367" y="77152"/>
                  </a:lnTo>
                  <a:cubicBezTo>
                    <a:pt x="221892" y="67627"/>
                    <a:pt x="225702" y="52388"/>
                    <a:pt x="219987" y="39052"/>
                  </a:cubicBezTo>
                  <a:lnTo>
                    <a:pt x="2047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1" name="Graphic 2" descr="Rocket with solid fill">
              <a:extLst>
                <a:ext uri="{FF2B5EF4-FFF2-40B4-BE49-F238E27FC236}">
                  <a16:creationId xmlns:a16="http://schemas.microsoft.com/office/drawing/2014/main" id="{A28C55E7-7112-4920-AF56-112996C15DCB}"/>
                </a:ext>
              </a:extLst>
            </p:cNvPr>
            <p:cNvSpPr/>
            <p:nvPr/>
          </p:nvSpPr>
          <p:spPr>
            <a:xfrm>
              <a:off x="5828126" y="1596069"/>
              <a:ext cx="512445" cy="511492"/>
            </a:xfrm>
            <a:custGeom>
              <a:avLst/>
              <a:gdLst>
                <a:gd name="connsiteX0" fmla="*/ 338138 w 512445"/>
                <a:gd name="connsiteY0" fmla="*/ 0 h 511492"/>
                <a:gd name="connsiteX1" fmla="*/ 156210 w 512445"/>
                <a:gd name="connsiteY1" fmla="*/ 123825 h 511492"/>
                <a:gd name="connsiteX2" fmla="*/ 0 w 512445"/>
                <a:gd name="connsiteY2" fmla="*/ 452438 h 511492"/>
                <a:gd name="connsiteX3" fmla="*/ 59055 w 512445"/>
                <a:gd name="connsiteY3" fmla="*/ 511493 h 511492"/>
                <a:gd name="connsiteX4" fmla="*/ 388620 w 512445"/>
                <a:gd name="connsiteY4" fmla="*/ 356235 h 511492"/>
                <a:gd name="connsiteX5" fmla="*/ 512445 w 512445"/>
                <a:gd name="connsiteY5" fmla="*/ 175260 h 511492"/>
                <a:gd name="connsiteX6" fmla="*/ 440055 w 512445"/>
                <a:gd name="connsiteY6" fmla="*/ 70485 h 511492"/>
                <a:gd name="connsiteX7" fmla="*/ 338138 w 512445"/>
                <a:gd name="connsiteY7" fmla="*/ 0 h 511492"/>
                <a:gd name="connsiteX8" fmla="*/ 386715 w 512445"/>
                <a:gd name="connsiteY8" fmla="*/ 205740 h 511492"/>
                <a:gd name="connsiteX9" fmla="*/ 305753 w 512445"/>
                <a:gd name="connsiteY9" fmla="*/ 205740 h 511492"/>
                <a:gd name="connsiteX10" fmla="*/ 305753 w 512445"/>
                <a:gd name="connsiteY10" fmla="*/ 124778 h 511492"/>
                <a:gd name="connsiteX11" fmla="*/ 386715 w 512445"/>
                <a:gd name="connsiteY11" fmla="*/ 124778 h 511492"/>
                <a:gd name="connsiteX12" fmla="*/ 386715 w 512445"/>
                <a:gd name="connsiteY12" fmla="*/ 205740 h 51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2445" h="511492">
                  <a:moveTo>
                    <a:pt x="338138" y="0"/>
                  </a:moveTo>
                  <a:cubicBezTo>
                    <a:pt x="281940" y="22860"/>
                    <a:pt x="218123" y="61913"/>
                    <a:pt x="156210" y="123825"/>
                  </a:cubicBezTo>
                  <a:cubicBezTo>
                    <a:pt x="42863" y="237173"/>
                    <a:pt x="9525" y="374333"/>
                    <a:pt x="0" y="452438"/>
                  </a:cubicBezTo>
                  <a:lnTo>
                    <a:pt x="59055" y="511493"/>
                  </a:lnTo>
                  <a:cubicBezTo>
                    <a:pt x="137160" y="501968"/>
                    <a:pt x="275273" y="469583"/>
                    <a:pt x="388620" y="356235"/>
                  </a:cubicBezTo>
                  <a:cubicBezTo>
                    <a:pt x="450533" y="294323"/>
                    <a:pt x="489585" y="231458"/>
                    <a:pt x="512445" y="175260"/>
                  </a:cubicBezTo>
                  <a:cubicBezTo>
                    <a:pt x="500063" y="143828"/>
                    <a:pt x="475298" y="106680"/>
                    <a:pt x="440055" y="70485"/>
                  </a:cubicBezTo>
                  <a:cubicBezTo>
                    <a:pt x="405765" y="37147"/>
                    <a:pt x="369570" y="12383"/>
                    <a:pt x="338138" y="0"/>
                  </a:cubicBezTo>
                  <a:close/>
                  <a:moveTo>
                    <a:pt x="386715" y="205740"/>
                  </a:moveTo>
                  <a:cubicBezTo>
                    <a:pt x="364808" y="227648"/>
                    <a:pt x="328613" y="227648"/>
                    <a:pt x="305753" y="205740"/>
                  </a:cubicBezTo>
                  <a:cubicBezTo>
                    <a:pt x="283845" y="183833"/>
                    <a:pt x="283845" y="147638"/>
                    <a:pt x="305753" y="124778"/>
                  </a:cubicBezTo>
                  <a:cubicBezTo>
                    <a:pt x="327660" y="102870"/>
                    <a:pt x="363855" y="102870"/>
                    <a:pt x="386715" y="124778"/>
                  </a:cubicBezTo>
                  <a:cubicBezTo>
                    <a:pt x="408623" y="147638"/>
                    <a:pt x="408623" y="183833"/>
                    <a:pt x="386715" y="205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2" name="Graphic 2" descr="Rocket with solid fill">
              <a:extLst>
                <a:ext uri="{FF2B5EF4-FFF2-40B4-BE49-F238E27FC236}">
                  <a16:creationId xmlns:a16="http://schemas.microsoft.com/office/drawing/2014/main" id="{7A9FA2CA-F7E6-48B9-A18A-2A32DFF6C288}"/>
                </a:ext>
              </a:extLst>
            </p:cNvPr>
            <p:cNvSpPr/>
            <p:nvPr/>
          </p:nvSpPr>
          <p:spPr>
            <a:xfrm>
              <a:off x="5715938" y="2084087"/>
              <a:ext cx="135662" cy="135943"/>
            </a:xfrm>
            <a:custGeom>
              <a:avLst/>
              <a:gdLst>
                <a:gd name="connsiteX0" fmla="*/ 111235 w 135662"/>
                <a:gd name="connsiteY0" fmla="*/ 24428 h 135943"/>
                <a:gd name="connsiteX1" fmla="*/ 66467 w 135662"/>
                <a:gd name="connsiteY1" fmla="*/ 14903 h 135943"/>
                <a:gd name="connsiteX2" fmla="*/ 2650 w 135662"/>
                <a:gd name="connsiteY2" fmla="*/ 133013 h 135943"/>
                <a:gd name="connsiteX3" fmla="*/ 120760 w 135662"/>
                <a:gd name="connsiteY3" fmla="*/ 69195 h 135943"/>
                <a:gd name="connsiteX4" fmla="*/ 111235 w 135662"/>
                <a:gd name="connsiteY4" fmla="*/ 24428 h 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62" h="135943">
                  <a:moveTo>
                    <a:pt x="111235" y="24428"/>
                  </a:moveTo>
                  <a:cubicBezTo>
                    <a:pt x="95995" y="9188"/>
                    <a:pt x="97900" y="-16530"/>
                    <a:pt x="66467" y="14903"/>
                  </a:cubicBezTo>
                  <a:cubicBezTo>
                    <a:pt x="35035" y="46335"/>
                    <a:pt x="-11638" y="117773"/>
                    <a:pt x="2650" y="133013"/>
                  </a:cubicBezTo>
                  <a:cubicBezTo>
                    <a:pt x="17890" y="148253"/>
                    <a:pt x="89327" y="100628"/>
                    <a:pt x="120760" y="69195"/>
                  </a:cubicBezTo>
                  <a:cubicBezTo>
                    <a:pt x="152192" y="36810"/>
                    <a:pt x="126475" y="38715"/>
                    <a:pt x="111235" y="244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7DBEC19-7655-4CC8-96BB-0E22411ECD97}"/>
              </a:ext>
            </a:extLst>
          </p:cNvPr>
          <p:cNvGrpSpPr/>
          <p:nvPr/>
        </p:nvGrpSpPr>
        <p:grpSpPr>
          <a:xfrm>
            <a:off x="1173593" y="5814202"/>
            <a:ext cx="238521" cy="238521"/>
            <a:chOff x="5929841" y="3736322"/>
            <a:chExt cx="752475" cy="752475"/>
          </a:xfrm>
          <a:solidFill>
            <a:schemeClr val="bg1"/>
          </a:solidFill>
        </p:grpSpPr>
        <p:sp>
          <p:nvSpPr>
            <p:cNvPr id="34" name="Graphic 4" descr="Bullseye with solid fill">
              <a:extLst>
                <a:ext uri="{FF2B5EF4-FFF2-40B4-BE49-F238E27FC236}">
                  <a16:creationId xmlns:a16="http://schemas.microsoft.com/office/drawing/2014/main" id="{6A046FFE-C44D-4E73-9BBA-50205856EE2E}"/>
                </a:ext>
              </a:extLst>
            </p:cNvPr>
            <p:cNvSpPr/>
            <p:nvPr/>
          </p:nvSpPr>
          <p:spPr>
            <a:xfrm>
              <a:off x="6195589" y="3736322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5" name="Graphic 4" descr="Bullseye with solid fill">
              <a:extLst>
                <a:ext uri="{FF2B5EF4-FFF2-40B4-BE49-F238E27FC236}">
                  <a16:creationId xmlns:a16="http://schemas.microsoft.com/office/drawing/2014/main" id="{8FDA4E72-443C-4DB9-B7F9-55A1F6F57394}"/>
                </a:ext>
              </a:extLst>
            </p:cNvPr>
            <p:cNvSpPr/>
            <p:nvPr/>
          </p:nvSpPr>
          <p:spPr>
            <a:xfrm>
              <a:off x="5929841" y="3764897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6" name="Graphic 4" descr="Bullseye with solid fill">
              <a:extLst>
                <a:ext uri="{FF2B5EF4-FFF2-40B4-BE49-F238E27FC236}">
                  <a16:creationId xmlns:a16="http://schemas.microsoft.com/office/drawing/2014/main" id="{458B4777-E3FB-4438-9A41-043FADDB4671}"/>
                </a:ext>
              </a:extLst>
            </p:cNvPr>
            <p:cNvSpPr/>
            <p:nvPr/>
          </p:nvSpPr>
          <p:spPr>
            <a:xfrm>
              <a:off x="6063191" y="3898247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sp>
        <p:nvSpPr>
          <p:cNvPr id="37" name="Graphic 86">
            <a:extLst>
              <a:ext uri="{FF2B5EF4-FFF2-40B4-BE49-F238E27FC236}">
                <a16:creationId xmlns:a16="http://schemas.microsoft.com/office/drawing/2014/main" id="{302CB0C3-F405-40B0-AFFB-5695DD4CD5F3}"/>
              </a:ext>
            </a:extLst>
          </p:cNvPr>
          <p:cNvSpPr/>
          <p:nvPr/>
        </p:nvSpPr>
        <p:spPr>
          <a:xfrm>
            <a:off x="1163202" y="4109648"/>
            <a:ext cx="223702" cy="223565"/>
          </a:xfrm>
          <a:custGeom>
            <a:avLst/>
            <a:gdLst>
              <a:gd name="connsiteX0" fmla="*/ 353789 w 355115"/>
              <a:gd name="connsiteY0" fmla="*/ 157009 h 354897"/>
              <a:gd name="connsiteX1" fmla="*/ 352680 w 355115"/>
              <a:gd name="connsiteY1" fmla="*/ 148694 h 354897"/>
              <a:gd name="connsiteX2" fmla="*/ 305010 w 355115"/>
              <a:gd name="connsiteY2" fmla="*/ 140379 h 354897"/>
              <a:gd name="connsiteX3" fmla="*/ 300021 w 355115"/>
              <a:gd name="connsiteY3" fmla="*/ 126521 h 354897"/>
              <a:gd name="connsiteX4" fmla="*/ 293369 w 355115"/>
              <a:gd name="connsiteY4" fmla="*/ 113218 h 354897"/>
              <a:gd name="connsiteX5" fmla="*/ 321085 w 355115"/>
              <a:gd name="connsiteY5" fmla="*/ 73862 h 354897"/>
              <a:gd name="connsiteX6" fmla="*/ 316096 w 355115"/>
              <a:gd name="connsiteY6" fmla="*/ 67210 h 354897"/>
              <a:gd name="connsiteX7" fmla="*/ 287272 w 355115"/>
              <a:gd name="connsiteY7" fmla="*/ 38386 h 354897"/>
              <a:gd name="connsiteX8" fmla="*/ 281174 w 355115"/>
              <a:gd name="connsiteY8" fmla="*/ 33397 h 354897"/>
              <a:gd name="connsiteX9" fmla="*/ 241818 w 355115"/>
              <a:gd name="connsiteY9" fmla="*/ 61113 h 354897"/>
              <a:gd name="connsiteX10" fmla="*/ 214657 w 355115"/>
              <a:gd name="connsiteY10" fmla="*/ 50027 h 354897"/>
              <a:gd name="connsiteX11" fmla="*/ 206342 w 355115"/>
              <a:gd name="connsiteY11" fmla="*/ 2356 h 354897"/>
              <a:gd name="connsiteX12" fmla="*/ 198028 w 355115"/>
              <a:gd name="connsiteY12" fmla="*/ 1247 h 354897"/>
              <a:gd name="connsiteX13" fmla="*/ 157009 w 355115"/>
              <a:gd name="connsiteY13" fmla="*/ 1247 h 354897"/>
              <a:gd name="connsiteX14" fmla="*/ 148694 w 355115"/>
              <a:gd name="connsiteY14" fmla="*/ 2356 h 354897"/>
              <a:gd name="connsiteX15" fmla="*/ 140379 w 355115"/>
              <a:gd name="connsiteY15" fmla="*/ 50027 h 354897"/>
              <a:gd name="connsiteX16" fmla="*/ 126521 w 355115"/>
              <a:gd name="connsiteY16" fmla="*/ 55015 h 354897"/>
              <a:gd name="connsiteX17" fmla="*/ 113218 w 355115"/>
              <a:gd name="connsiteY17" fmla="*/ 61667 h 354897"/>
              <a:gd name="connsiteX18" fmla="*/ 73862 w 355115"/>
              <a:gd name="connsiteY18" fmla="*/ 33952 h 354897"/>
              <a:gd name="connsiteX19" fmla="*/ 67210 w 355115"/>
              <a:gd name="connsiteY19" fmla="*/ 38940 h 354897"/>
              <a:gd name="connsiteX20" fmla="*/ 38386 w 355115"/>
              <a:gd name="connsiteY20" fmla="*/ 67765 h 354897"/>
              <a:gd name="connsiteX21" fmla="*/ 33397 w 355115"/>
              <a:gd name="connsiteY21" fmla="*/ 73862 h 354897"/>
              <a:gd name="connsiteX22" fmla="*/ 61113 w 355115"/>
              <a:gd name="connsiteY22" fmla="*/ 113218 h 354897"/>
              <a:gd name="connsiteX23" fmla="*/ 50027 w 355115"/>
              <a:gd name="connsiteY23" fmla="*/ 140379 h 354897"/>
              <a:gd name="connsiteX24" fmla="*/ 2356 w 355115"/>
              <a:gd name="connsiteY24" fmla="*/ 148694 h 354897"/>
              <a:gd name="connsiteX25" fmla="*/ 1247 w 355115"/>
              <a:gd name="connsiteY25" fmla="*/ 157009 h 354897"/>
              <a:gd name="connsiteX26" fmla="*/ 1247 w 355115"/>
              <a:gd name="connsiteY26" fmla="*/ 198028 h 354897"/>
              <a:gd name="connsiteX27" fmla="*/ 2356 w 355115"/>
              <a:gd name="connsiteY27" fmla="*/ 206342 h 354897"/>
              <a:gd name="connsiteX28" fmla="*/ 50027 w 355115"/>
              <a:gd name="connsiteY28" fmla="*/ 214657 h 354897"/>
              <a:gd name="connsiteX29" fmla="*/ 55015 w 355115"/>
              <a:gd name="connsiteY29" fmla="*/ 228515 h 354897"/>
              <a:gd name="connsiteX30" fmla="*/ 61667 w 355115"/>
              <a:gd name="connsiteY30" fmla="*/ 241818 h 354897"/>
              <a:gd name="connsiteX31" fmla="*/ 33952 w 355115"/>
              <a:gd name="connsiteY31" fmla="*/ 281174 h 354897"/>
              <a:gd name="connsiteX32" fmla="*/ 38940 w 355115"/>
              <a:gd name="connsiteY32" fmla="*/ 287826 h 354897"/>
              <a:gd name="connsiteX33" fmla="*/ 67765 w 355115"/>
              <a:gd name="connsiteY33" fmla="*/ 316650 h 354897"/>
              <a:gd name="connsiteX34" fmla="*/ 74416 w 355115"/>
              <a:gd name="connsiteY34" fmla="*/ 321639 h 354897"/>
              <a:gd name="connsiteX35" fmla="*/ 113772 w 355115"/>
              <a:gd name="connsiteY35" fmla="*/ 293923 h 354897"/>
              <a:gd name="connsiteX36" fmla="*/ 140934 w 355115"/>
              <a:gd name="connsiteY36" fmla="*/ 305010 h 354897"/>
              <a:gd name="connsiteX37" fmla="*/ 149248 w 355115"/>
              <a:gd name="connsiteY37" fmla="*/ 352680 h 354897"/>
              <a:gd name="connsiteX38" fmla="*/ 157563 w 355115"/>
              <a:gd name="connsiteY38" fmla="*/ 353789 h 354897"/>
              <a:gd name="connsiteX39" fmla="*/ 178072 w 355115"/>
              <a:gd name="connsiteY39" fmla="*/ 354898 h 354897"/>
              <a:gd name="connsiteX40" fmla="*/ 198582 w 355115"/>
              <a:gd name="connsiteY40" fmla="*/ 353789 h 354897"/>
              <a:gd name="connsiteX41" fmla="*/ 206897 w 355115"/>
              <a:gd name="connsiteY41" fmla="*/ 352680 h 354897"/>
              <a:gd name="connsiteX42" fmla="*/ 215211 w 355115"/>
              <a:gd name="connsiteY42" fmla="*/ 305010 h 354897"/>
              <a:gd name="connsiteX43" fmla="*/ 229069 w 355115"/>
              <a:gd name="connsiteY43" fmla="*/ 300021 h 354897"/>
              <a:gd name="connsiteX44" fmla="*/ 242372 w 355115"/>
              <a:gd name="connsiteY44" fmla="*/ 293369 h 354897"/>
              <a:gd name="connsiteX45" fmla="*/ 281729 w 355115"/>
              <a:gd name="connsiteY45" fmla="*/ 321085 h 354897"/>
              <a:gd name="connsiteX46" fmla="*/ 288380 w 355115"/>
              <a:gd name="connsiteY46" fmla="*/ 316096 h 354897"/>
              <a:gd name="connsiteX47" fmla="*/ 317204 w 355115"/>
              <a:gd name="connsiteY47" fmla="*/ 287272 h 354897"/>
              <a:gd name="connsiteX48" fmla="*/ 322193 w 355115"/>
              <a:gd name="connsiteY48" fmla="*/ 280620 h 354897"/>
              <a:gd name="connsiteX49" fmla="*/ 294478 w 355115"/>
              <a:gd name="connsiteY49" fmla="*/ 241264 h 354897"/>
              <a:gd name="connsiteX50" fmla="*/ 305564 w 355115"/>
              <a:gd name="connsiteY50" fmla="*/ 214103 h 354897"/>
              <a:gd name="connsiteX51" fmla="*/ 353235 w 355115"/>
              <a:gd name="connsiteY51" fmla="*/ 205788 h 354897"/>
              <a:gd name="connsiteX52" fmla="*/ 354343 w 355115"/>
              <a:gd name="connsiteY52" fmla="*/ 197473 h 354897"/>
              <a:gd name="connsiteX53" fmla="*/ 353789 w 355115"/>
              <a:gd name="connsiteY53" fmla="*/ 157009 h 354897"/>
              <a:gd name="connsiteX54" fmla="*/ 177518 w 355115"/>
              <a:gd name="connsiteY54" fmla="*/ 244035 h 354897"/>
              <a:gd name="connsiteX55" fmla="*/ 111001 w 355115"/>
              <a:gd name="connsiteY55" fmla="*/ 177518 h 354897"/>
              <a:gd name="connsiteX56" fmla="*/ 177518 w 355115"/>
              <a:gd name="connsiteY56" fmla="*/ 111001 h 354897"/>
              <a:gd name="connsiteX57" fmla="*/ 244035 w 355115"/>
              <a:gd name="connsiteY57" fmla="*/ 177518 h 354897"/>
              <a:gd name="connsiteX58" fmla="*/ 177518 w 355115"/>
              <a:gd name="connsiteY58" fmla="*/ 244035 h 3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5115" h="354897">
                <a:moveTo>
                  <a:pt x="353789" y="157009"/>
                </a:moveTo>
                <a:lnTo>
                  <a:pt x="352680" y="148694"/>
                </a:lnTo>
                <a:lnTo>
                  <a:pt x="305010" y="140379"/>
                </a:lnTo>
                <a:cubicBezTo>
                  <a:pt x="303901" y="135390"/>
                  <a:pt x="302238" y="130956"/>
                  <a:pt x="300021" y="126521"/>
                </a:cubicBezTo>
                <a:cubicBezTo>
                  <a:pt x="298358" y="122087"/>
                  <a:pt x="296141" y="117653"/>
                  <a:pt x="293369" y="113218"/>
                </a:cubicBezTo>
                <a:lnTo>
                  <a:pt x="321085" y="73862"/>
                </a:lnTo>
                <a:lnTo>
                  <a:pt x="316096" y="67210"/>
                </a:lnTo>
                <a:cubicBezTo>
                  <a:pt x="307781" y="56678"/>
                  <a:pt x="297804" y="46701"/>
                  <a:pt x="287272" y="38386"/>
                </a:cubicBezTo>
                <a:lnTo>
                  <a:pt x="281174" y="33397"/>
                </a:lnTo>
                <a:lnTo>
                  <a:pt x="241818" y="61113"/>
                </a:lnTo>
                <a:cubicBezTo>
                  <a:pt x="232949" y="56124"/>
                  <a:pt x="224080" y="52798"/>
                  <a:pt x="214657" y="50027"/>
                </a:cubicBezTo>
                <a:lnTo>
                  <a:pt x="206342" y="2356"/>
                </a:lnTo>
                <a:lnTo>
                  <a:pt x="198028" y="1247"/>
                </a:lnTo>
                <a:cubicBezTo>
                  <a:pt x="184170" y="-416"/>
                  <a:pt x="170312" y="-416"/>
                  <a:pt x="157009" y="1247"/>
                </a:cubicBezTo>
                <a:lnTo>
                  <a:pt x="148694" y="2356"/>
                </a:lnTo>
                <a:lnTo>
                  <a:pt x="140379" y="50027"/>
                </a:lnTo>
                <a:cubicBezTo>
                  <a:pt x="135390" y="51135"/>
                  <a:pt x="130956" y="52798"/>
                  <a:pt x="126521" y="55015"/>
                </a:cubicBezTo>
                <a:cubicBezTo>
                  <a:pt x="122087" y="56678"/>
                  <a:pt x="117653" y="58896"/>
                  <a:pt x="113218" y="61667"/>
                </a:cubicBezTo>
                <a:lnTo>
                  <a:pt x="73862" y="33952"/>
                </a:lnTo>
                <a:lnTo>
                  <a:pt x="67210" y="38940"/>
                </a:lnTo>
                <a:cubicBezTo>
                  <a:pt x="56678" y="47255"/>
                  <a:pt x="46701" y="57233"/>
                  <a:pt x="38386" y="67765"/>
                </a:cubicBezTo>
                <a:lnTo>
                  <a:pt x="33397" y="73862"/>
                </a:lnTo>
                <a:lnTo>
                  <a:pt x="61113" y="113218"/>
                </a:lnTo>
                <a:cubicBezTo>
                  <a:pt x="56124" y="122087"/>
                  <a:pt x="52798" y="130956"/>
                  <a:pt x="50027" y="140379"/>
                </a:cubicBezTo>
                <a:lnTo>
                  <a:pt x="2356" y="148694"/>
                </a:lnTo>
                <a:lnTo>
                  <a:pt x="1247" y="157009"/>
                </a:lnTo>
                <a:cubicBezTo>
                  <a:pt x="-416" y="170866"/>
                  <a:pt x="-416" y="184724"/>
                  <a:pt x="1247" y="198028"/>
                </a:cubicBezTo>
                <a:lnTo>
                  <a:pt x="2356" y="206342"/>
                </a:lnTo>
                <a:lnTo>
                  <a:pt x="50027" y="214657"/>
                </a:lnTo>
                <a:cubicBezTo>
                  <a:pt x="51135" y="219646"/>
                  <a:pt x="52798" y="224080"/>
                  <a:pt x="55015" y="228515"/>
                </a:cubicBezTo>
                <a:cubicBezTo>
                  <a:pt x="56678" y="232949"/>
                  <a:pt x="58896" y="237384"/>
                  <a:pt x="61667" y="241818"/>
                </a:cubicBezTo>
                <a:lnTo>
                  <a:pt x="33952" y="281174"/>
                </a:lnTo>
                <a:lnTo>
                  <a:pt x="38940" y="287826"/>
                </a:lnTo>
                <a:cubicBezTo>
                  <a:pt x="47255" y="298358"/>
                  <a:pt x="57233" y="308335"/>
                  <a:pt x="67765" y="316650"/>
                </a:cubicBezTo>
                <a:lnTo>
                  <a:pt x="74416" y="321639"/>
                </a:lnTo>
                <a:lnTo>
                  <a:pt x="113772" y="293923"/>
                </a:lnTo>
                <a:cubicBezTo>
                  <a:pt x="122641" y="298912"/>
                  <a:pt x="131510" y="302238"/>
                  <a:pt x="140934" y="305010"/>
                </a:cubicBezTo>
                <a:lnTo>
                  <a:pt x="149248" y="352680"/>
                </a:lnTo>
                <a:lnTo>
                  <a:pt x="157563" y="353789"/>
                </a:lnTo>
                <a:cubicBezTo>
                  <a:pt x="164215" y="354343"/>
                  <a:pt x="171421" y="354898"/>
                  <a:pt x="178072" y="354898"/>
                </a:cubicBezTo>
                <a:cubicBezTo>
                  <a:pt x="184724" y="354898"/>
                  <a:pt x="191930" y="354343"/>
                  <a:pt x="198582" y="353789"/>
                </a:cubicBezTo>
                <a:lnTo>
                  <a:pt x="206897" y="352680"/>
                </a:lnTo>
                <a:lnTo>
                  <a:pt x="215211" y="305010"/>
                </a:lnTo>
                <a:cubicBezTo>
                  <a:pt x="220200" y="303901"/>
                  <a:pt x="224635" y="302238"/>
                  <a:pt x="229069" y="300021"/>
                </a:cubicBezTo>
                <a:cubicBezTo>
                  <a:pt x="233503" y="298358"/>
                  <a:pt x="237938" y="296141"/>
                  <a:pt x="242372" y="293369"/>
                </a:cubicBezTo>
                <a:lnTo>
                  <a:pt x="281729" y="321085"/>
                </a:lnTo>
                <a:lnTo>
                  <a:pt x="288380" y="316096"/>
                </a:lnTo>
                <a:cubicBezTo>
                  <a:pt x="298912" y="307781"/>
                  <a:pt x="308890" y="297804"/>
                  <a:pt x="317204" y="287272"/>
                </a:cubicBezTo>
                <a:lnTo>
                  <a:pt x="322193" y="280620"/>
                </a:lnTo>
                <a:lnTo>
                  <a:pt x="294478" y="241264"/>
                </a:lnTo>
                <a:cubicBezTo>
                  <a:pt x="299466" y="232395"/>
                  <a:pt x="302792" y="223526"/>
                  <a:pt x="305564" y="214103"/>
                </a:cubicBezTo>
                <a:lnTo>
                  <a:pt x="353235" y="205788"/>
                </a:lnTo>
                <a:lnTo>
                  <a:pt x="354343" y="197473"/>
                </a:lnTo>
                <a:cubicBezTo>
                  <a:pt x="355452" y="184724"/>
                  <a:pt x="355452" y="170866"/>
                  <a:pt x="353789" y="157009"/>
                </a:cubicBezTo>
                <a:close/>
                <a:moveTo>
                  <a:pt x="177518" y="244035"/>
                </a:moveTo>
                <a:cubicBezTo>
                  <a:pt x="140934" y="244035"/>
                  <a:pt x="111001" y="214103"/>
                  <a:pt x="111001" y="177518"/>
                </a:cubicBezTo>
                <a:cubicBezTo>
                  <a:pt x="111001" y="140934"/>
                  <a:pt x="140934" y="111001"/>
                  <a:pt x="177518" y="111001"/>
                </a:cubicBezTo>
                <a:cubicBezTo>
                  <a:pt x="214103" y="111001"/>
                  <a:pt x="244035" y="140934"/>
                  <a:pt x="244035" y="177518"/>
                </a:cubicBezTo>
                <a:cubicBezTo>
                  <a:pt x="244035" y="214103"/>
                  <a:pt x="214103" y="244035"/>
                  <a:pt x="177518" y="244035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Open Sans Regular" charset="0"/>
            </a:endParaRP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716676" y="987137"/>
            <a:ext cx="3716338" cy="1659624"/>
          </a:xfrm>
        </p:spPr>
        <p:txBody>
          <a:bodyPr tIns="144000" anchor="ctr">
            <a:noAutofit/>
          </a:bodyPr>
          <a:lstStyle>
            <a:lvl1pPr marL="120600" indent="-120600">
              <a:defRPr sz="1200" b="1">
                <a:solidFill>
                  <a:schemeClr val="accent2"/>
                </a:solidFill>
              </a:defRPr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00"/>
            </a:lvl4pPr>
            <a:lvl5pPr marL="979200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C1A3097B-D9D4-785B-8FF2-803B2E8CE1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83097265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137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+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D2D3CA0-86AB-9C80-1424-B13D11FBA0CE}"/>
              </a:ext>
            </a:extLst>
          </p:cNvPr>
          <p:cNvSpPr/>
          <p:nvPr/>
        </p:nvSpPr>
        <p:spPr>
          <a:xfrm>
            <a:off x="1045029" y="900113"/>
            <a:ext cx="11146972" cy="5367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D74277-6D25-50EE-D6FE-74D1F28A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0C480-AE55-4A79-AC4B-A1A2E45CC4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39B825E-88F9-D6E3-C3E8-1AEAB00D1281}"/>
              </a:ext>
            </a:extLst>
          </p:cNvPr>
          <p:cNvSpPr txBox="1">
            <a:spLocks/>
          </p:cNvSpPr>
          <p:nvPr/>
        </p:nvSpPr>
        <p:spPr>
          <a:xfrm>
            <a:off x="617536" y="945523"/>
            <a:ext cx="10515600" cy="436141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pt-PT" sz="2400" b="1" kern="1200" cap="all" baseline="0">
                <a:solidFill>
                  <a:srgbClr val="0093A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1242869" y="3201749"/>
            <a:ext cx="3517070" cy="28873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1242869" y="3049607"/>
            <a:ext cx="1803505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1406384" y="3352851"/>
            <a:ext cx="2977500" cy="2574031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4850236" y="3201749"/>
            <a:ext cx="3517070" cy="28873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4850236" y="3049607"/>
            <a:ext cx="1803505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5013751" y="3352851"/>
            <a:ext cx="2977500" cy="2574031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Rectangle: Rounded Corners 53">
            <a:extLst>
              <a:ext uri="{FF2B5EF4-FFF2-40B4-BE49-F238E27FC236}">
                <a16:creationId xmlns:a16="http://schemas.microsoft.com/office/drawing/2014/main" id="{CFF3570C-9112-4A53-AB1E-1EF0FF5EE002}"/>
              </a:ext>
            </a:extLst>
          </p:cNvPr>
          <p:cNvSpPr/>
          <p:nvPr/>
        </p:nvSpPr>
        <p:spPr>
          <a:xfrm>
            <a:off x="8474764" y="3201749"/>
            <a:ext cx="3517070" cy="28873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04800" dist="76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DFBE7B-691E-C488-AD27-395CD3C96B87}"/>
              </a:ext>
            </a:extLst>
          </p:cNvPr>
          <p:cNvSpPr txBox="1"/>
          <p:nvPr/>
        </p:nvSpPr>
        <p:spPr>
          <a:xfrm>
            <a:off x="8474764" y="3049607"/>
            <a:ext cx="1803505" cy="310605"/>
          </a:xfrm>
          <a:prstGeom prst="rect">
            <a:avLst/>
          </a:prstGeom>
          <a:solidFill>
            <a:schemeClr val="accent2"/>
          </a:solidFill>
        </p:spPr>
        <p:txBody>
          <a:bodyPr lIns="144000" tIns="0" rIns="36000" bIns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b="1" cap="all" baseline="0">
                <a:solidFill>
                  <a:srgbClr val="FF9C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50" b="1" kern="12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7"/>
          </p:nvPr>
        </p:nvSpPr>
        <p:spPr>
          <a:xfrm>
            <a:off x="8638279" y="3352851"/>
            <a:ext cx="2977500" cy="2574031"/>
          </a:xfrm>
        </p:spPr>
        <p:txBody>
          <a:bodyPr tIns="216000">
            <a:noAutofit/>
          </a:bodyPr>
          <a:lstStyle>
            <a:lvl1pPr marL="120600" indent="-120600">
              <a:defRPr sz="1000">
                <a:solidFill>
                  <a:schemeClr val="tx1"/>
                </a:solidFill>
              </a:defRPr>
            </a:lvl1pPr>
            <a:lvl2pPr marL="361800" indent="-156600">
              <a:defRPr sz="900">
                <a:solidFill>
                  <a:schemeClr val="accent1"/>
                </a:solidFill>
              </a:defRPr>
            </a:lvl2pPr>
            <a:lvl3pPr marL="568800" indent="-156600">
              <a:defRPr sz="800">
                <a:solidFill>
                  <a:schemeClr val="accent1"/>
                </a:solidFill>
              </a:defRPr>
            </a:lvl3pPr>
            <a:lvl4pPr marL="698400" indent="-156600">
              <a:defRPr sz="700">
                <a:solidFill>
                  <a:schemeClr val="accent1"/>
                </a:solidFill>
              </a:defRPr>
            </a:lvl4pPr>
            <a:lvl5pPr marL="979200"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4936756" y="1142999"/>
            <a:ext cx="3344029" cy="1638671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200" b="0"/>
            </a:lvl1pPr>
          </a:lstStyle>
          <a:p>
            <a:endParaRPr lang="pt-PT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02069D-AFA7-456E-85C7-6E2A7DCC2242}"/>
              </a:ext>
            </a:extLst>
          </p:cNvPr>
          <p:cNvGrpSpPr/>
          <p:nvPr/>
        </p:nvGrpSpPr>
        <p:grpSpPr>
          <a:xfrm>
            <a:off x="2735694" y="3111770"/>
            <a:ext cx="215296" cy="214567"/>
            <a:chOff x="5625307" y="1552927"/>
            <a:chExt cx="767138" cy="764539"/>
          </a:xfrm>
          <a:solidFill>
            <a:schemeClr val="bg1"/>
          </a:solidFill>
        </p:grpSpPr>
        <p:sp>
          <p:nvSpPr>
            <p:cNvPr id="32" name="Graphic 2" descr="Rocket with solid fill">
              <a:extLst>
                <a:ext uri="{FF2B5EF4-FFF2-40B4-BE49-F238E27FC236}">
                  <a16:creationId xmlns:a16="http://schemas.microsoft.com/office/drawing/2014/main" id="{0C0A8E1B-D6CC-4CA1-A04B-BB3DA16ABDB0}"/>
                </a:ext>
              </a:extLst>
            </p:cNvPr>
            <p:cNvSpPr/>
            <p:nvPr/>
          </p:nvSpPr>
          <p:spPr>
            <a:xfrm>
              <a:off x="6217698" y="1552927"/>
              <a:ext cx="174747" cy="167919"/>
            </a:xfrm>
            <a:custGeom>
              <a:avLst/>
              <a:gdLst>
                <a:gd name="connsiteX0" fmla="*/ 170498 w 174747"/>
                <a:gd name="connsiteY0" fmla="*/ 5042 h 167919"/>
                <a:gd name="connsiteX1" fmla="*/ 0 w 174747"/>
                <a:gd name="connsiteY1" fmla="*/ 25997 h 167919"/>
                <a:gd name="connsiteX2" fmla="*/ 78105 w 174747"/>
                <a:gd name="connsiteY2" fmla="*/ 87910 h 167919"/>
                <a:gd name="connsiteX3" fmla="*/ 140970 w 174747"/>
                <a:gd name="connsiteY3" fmla="*/ 167920 h 167919"/>
                <a:gd name="connsiteX4" fmla="*/ 170498 w 174747"/>
                <a:gd name="connsiteY4" fmla="*/ 5042 h 16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7" h="167919">
                  <a:moveTo>
                    <a:pt x="170498" y="5042"/>
                  </a:moveTo>
                  <a:cubicBezTo>
                    <a:pt x="157163" y="-8293"/>
                    <a:pt x="71438" y="6947"/>
                    <a:pt x="0" y="25997"/>
                  </a:cubicBezTo>
                  <a:cubicBezTo>
                    <a:pt x="25717" y="41237"/>
                    <a:pt x="52388" y="62192"/>
                    <a:pt x="78105" y="87910"/>
                  </a:cubicBezTo>
                  <a:cubicBezTo>
                    <a:pt x="104775" y="114580"/>
                    <a:pt x="125730" y="141250"/>
                    <a:pt x="140970" y="167920"/>
                  </a:cubicBezTo>
                  <a:cubicBezTo>
                    <a:pt x="160020" y="94577"/>
                    <a:pt x="184785" y="18377"/>
                    <a:pt x="170498" y="50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3" name="Graphic 2" descr="Rocket with solid fill">
              <a:extLst>
                <a:ext uri="{FF2B5EF4-FFF2-40B4-BE49-F238E27FC236}">
                  <a16:creationId xmlns:a16="http://schemas.microsoft.com/office/drawing/2014/main" id="{767627AC-FB4F-4C19-8C22-8414BCC71E14}"/>
                </a:ext>
              </a:extLst>
            </p:cNvPr>
            <p:cNvSpPr/>
            <p:nvPr/>
          </p:nvSpPr>
          <p:spPr>
            <a:xfrm>
              <a:off x="5625307" y="1814787"/>
              <a:ext cx="232345" cy="222232"/>
            </a:xfrm>
            <a:custGeom>
              <a:avLst/>
              <a:gdLst>
                <a:gd name="connsiteX0" fmla="*/ 232346 w 232345"/>
                <a:gd name="connsiteY0" fmla="*/ 14645 h 222232"/>
                <a:gd name="connsiteX1" fmla="*/ 199961 w 232345"/>
                <a:gd name="connsiteY1" fmla="*/ 2262 h 222232"/>
                <a:gd name="connsiteX2" fmla="*/ 161861 w 232345"/>
                <a:gd name="connsiteY2" fmla="*/ 9882 h 222232"/>
                <a:gd name="connsiteX3" fmla="*/ 10413 w 232345"/>
                <a:gd name="connsiteY3" fmla="*/ 161330 h 222232"/>
                <a:gd name="connsiteX4" fmla="*/ 42798 w 232345"/>
                <a:gd name="connsiteY4" fmla="*/ 221337 h 222232"/>
                <a:gd name="connsiteX5" fmla="*/ 169481 w 232345"/>
                <a:gd name="connsiteY5" fmla="*/ 192762 h 222232"/>
                <a:gd name="connsiteX6" fmla="*/ 232346 w 232345"/>
                <a:gd name="connsiteY6" fmla="*/ 14645 h 22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45" h="222232">
                  <a:moveTo>
                    <a:pt x="232346" y="14645"/>
                  </a:moveTo>
                  <a:lnTo>
                    <a:pt x="199961" y="2262"/>
                  </a:lnTo>
                  <a:cubicBezTo>
                    <a:pt x="186626" y="-2500"/>
                    <a:pt x="172338" y="357"/>
                    <a:pt x="161861" y="9882"/>
                  </a:cubicBezTo>
                  <a:lnTo>
                    <a:pt x="10413" y="161330"/>
                  </a:lnTo>
                  <a:cubicBezTo>
                    <a:pt x="-14352" y="186095"/>
                    <a:pt x="8508" y="228957"/>
                    <a:pt x="42798" y="221337"/>
                  </a:cubicBezTo>
                  <a:lnTo>
                    <a:pt x="169481" y="192762"/>
                  </a:lnTo>
                  <a:cubicBezTo>
                    <a:pt x="179958" y="145137"/>
                    <a:pt x="197103" y="81320"/>
                    <a:pt x="232346" y="146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4" name="Graphic 2" descr="Rocket with solid fill">
              <a:extLst>
                <a:ext uri="{FF2B5EF4-FFF2-40B4-BE49-F238E27FC236}">
                  <a16:creationId xmlns:a16="http://schemas.microsoft.com/office/drawing/2014/main" id="{9B4576D7-444F-45F9-95B2-80FB827B52DB}"/>
                </a:ext>
              </a:extLst>
            </p:cNvPr>
            <p:cNvSpPr/>
            <p:nvPr/>
          </p:nvSpPr>
          <p:spPr>
            <a:xfrm>
              <a:off x="5905319" y="2078035"/>
              <a:ext cx="222671" cy="239431"/>
            </a:xfrm>
            <a:custGeom>
              <a:avLst/>
              <a:gdLst>
                <a:gd name="connsiteX0" fmla="*/ 204747 w 222671"/>
                <a:gd name="connsiteY0" fmla="*/ 0 h 239431"/>
                <a:gd name="connsiteX1" fmla="*/ 30439 w 222671"/>
                <a:gd name="connsiteY1" fmla="*/ 60960 h 239431"/>
                <a:gd name="connsiteX2" fmla="*/ 912 w 222671"/>
                <a:gd name="connsiteY2" fmla="*/ 196215 h 239431"/>
                <a:gd name="connsiteX3" fmla="*/ 60919 w 222671"/>
                <a:gd name="connsiteY3" fmla="*/ 228600 h 239431"/>
                <a:gd name="connsiteX4" fmla="*/ 212367 w 222671"/>
                <a:gd name="connsiteY4" fmla="*/ 77152 h 239431"/>
                <a:gd name="connsiteX5" fmla="*/ 219987 w 222671"/>
                <a:gd name="connsiteY5" fmla="*/ 39052 h 239431"/>
                <a:gd name="connsiteX6" fmla="*/ 204747 w 222671"/>
                <a:gd name="connsiteY6" fmla="*/ 0 h 2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671" h="239431">
                  <a:moveTo>
                    <a:pt x="204747" y="0"/>
                  </a:moveTo>
                  <a:cubicBezTo>
                    <a:pt x="140929" y="33338"/>
                    <a:pt x="79969" y="51435"/>
                    <a:pt x="30439" y="60960"/>
                  </a:cubicBezTo>
                  <a:lnTo>
                    <a:pt x="912" y="196215"/>
                  </a:lnTo>
                  <a:cubicBezTo>
                    <a:pt x="-6708" y="230505"/>
                    <a:pt x="35202" y="254317"/>
                    <a:pt x="60919" y="228600"/>
                  </a:cubicBezTo>
                  <a:lnTo>
                    <a:pt x="212367" y="77152"/>
                  </a:lnTo>
                  <a:cubicBezTo>
                    <a:pt x="221892" y="67627"/>
                    <a:pt x="225702" y="52388"/>
                    <a:pt x="219987" y="39052"/>
                  </a:cubicBezTo>
                  <a:lnTo>
                    <a:pt x="20474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5" name="Graphic 2" descr="Rocket with solid fill">
              <a:extLst>
                <a:ext uri="{FF2B5EF4-FFF2-40B4-BE49-F238E27FC236}">
                  <a16:creationId xmlns:a16="http://schemas.microsoft.com/office/drawing/2014/main" id="{A28C55E7-7112-4920-AF56-112996C15DCB}"/>
                </a:ext>
              </a:extLst>
            </p:cNvPr>
            <p:cNvSpPr/>
            <p:nvPr/>
          </p:nvSpPr>
          <p:spPr>
            <a:xfrm>
              <a:off x="5828126" y="1596069"/>
              <a:ext cx="512445" cy="511492"/>
            </a:xfrm>
            <a:custGeom>
              <a:avLst/>
              <a:gdLst>
                <a:gd name="connsiteX0" fmla="*/ 338138 w 512445"/>
                <a:gd name="connsiteY0" fmla="*/ 0 h 511492"/>
                <a:gd name="connsiteX1" fmla="*/ 156210 w 512445"/>
                <a:gd name="connsiteY1" fmla="*/ 123825 h 511492"/>
                <a:gd name="connsiteX2" fmla="*/ 0 w 512445"/>
                <a:gd name="connsiteY2" fmla="*/ 452438 h 511492"/>
                <a:gd name="connsiteX3" fmla="*/ 59055 w 512445"/>
                <a:gd name="connsiteY3" fmla="*/ 511493 h 511492"/>
                <a:gd name="connsiteX4" fmla="*/ 388620 w 512445"/>
                <a:gd name="connsiteY4" fmla="*/ 356235 h 511492"/>
                <a:gd name="connsiteX5" fmla="*/ 512445 w 512445"/>
                <a:gd name="connsiteY5" fmla="*/ 175260 h 511492"/>
                <a:gd name="connsiteX6" fmla="*/ 440055 w 512445"/>
                <a:gd name="connsiteY6" fmla="*/ 70485 h 511492"/>
                <a:gd name="connsiteX7" fmla="*/ 338138 w 512445"/>
                <a:gd name="connsiteY7" fmla="*/ 0 h 511492"/>
                <a:gd name="connsiteX8" fmla="*/ 386715 w 512445"/>
                <a:gd name="connsiteY8" fmla="*/ 205740 h 511492"/>
                <a:gd name="connsiteX9" fmla="*/ 305753 w 512445"/>
                <a:gd name="connsiteY9" fmla="*/ 205740 h 511492"/>
                <a:gd name="connsiteX10" fmla="*/ 305753 w 512445"/>
                <a:gd name="connsiteY10" fmla="*/ 124778 h 511492"/>
                <a:gd name="connsiteX11" fmla="*/ 386715 w 512445"/>
                <a:gd name="connsiteY11" fmla="*/ 124778 h 511492"/>
                <a:gd name="connsiteX12" fmla="*/ 386715 w 512445"/>
                <a:gd name="connsiteY12" fmla="*/ 205740 h 51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2445" h="511492">
                  <a:moveTo>
                    <a:pt x="338138" y="0"/>
                  </a:moveTo>
                  <a:cubicBezTo>
                    <a:pt x="281940" y="22860"/>
                    <a:pt x="218123" y="61913"/>
                    <a:pt x="156210" y="123825"/>
                  </a:cubicBezTo>
                  <a:cubicBezTo>
                    <a:pt x="42863" y="237173"/>
                    <a:pt x="9525" y="374333"/>
                    <a:pt x="0" y="452438"/>
                  </a:cubicBezTo>
                  <a:lnTo>
                    <a:pt x="59055" y="511493"/>
                  </a:lnTo>
                  <a:cubicBezTo>
                    <a:pt x="137160" y="501968"/>
                    <a:pt x="275273" y="469583"/>
                    <a:pt x="388620" y="356235"/>
                  </a:cubicBezTo>
                  <a:cubicBezTo>
                    <a:pt x="450533" y="294323"/>
                    <a:pt x="489585" y="231458"/>
                    <a:pt x="512445" y="175260"/>
                  </a:cubicBezTo>
                  <a:cubicBezTo>
                    <a:pt x="500063" y="143828"/>
                    <a:pt x="475298" y="106680"/>
                    <a:pt x="440055" y="70485"/>
                  </a:cubicBezTo>
                  <a:cubicBezTo>
                    <a:pt x="405765" y="37147"/>
                    <a:pt x="369570" y="12383"/>
                    <a:pt x="338138" y="0"/>
                  </a:cubicBezTo>
                  <a:close/>
                  <a:moveTo>
                    <a:pt x="386715" y="205740"/>
                  </a:moveTo>
                  <a:cubicBezTo>
                    <a:pt x="364808" y="227648"/>
                    <a:pt x="328613" y="227648"/>
                    <a:pt x="305753" y="205740"/>
                  </a:cubicBezTo>
                  <a:cubicBezTo>
                    <a:pt x="283845" y="183833"/>
                    <a:pt x="283845" y="147638"/>
                    <a:pt x="305753" y="124778"/>
                  </a:cubicBezTo>
                  <a:cubicBezTo>
                    <a:pt x="327660" y="102870"/>
                    <a:pt x="363855" y="102870"/>
                    <a:pt x="386715" y="124778"/>
                  </a:cubicBezTo>
                  <a:cubicBezTo>
                    <a:pt x="408623" y="147638"/>
                    <a:pt x="408623" y="183833"/>
                    <a:pt x="386715" y="205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6" name="Graphic 2" descr="Rocket with solid fill">
              <a:extLst>
                <a:ext uri="{FF2B5EF4-FFF2-40B4-BE49-F238E27FC236}">
                  <a16:creationId xmlns:a16="http://schemas.microsoft.com/office/drawing/2014/main" id="{7A9FA2CA-F7E6-48B9-A18A-2A32DFF6C288}"/>
                </a:ext>
              </a:extLst>
            </p:cNvPr>
            <p:cNvSpPr/>
            <p:nvPr/>
          </p:nvSpPr>
          <p:spPr>
            <a:xfrm>
              <a:off x="5715938" y="2084087"/>
              <a:ext cx="135662" cy="135943"/>
            </a:xfrm>
            <a:custGeom>
              <a:avLst/>
              <a:gdLst>
                <a:gd name="connsiteX0" fmla="*/ 111235 w 135662"/>
                <a:gd name="connsiteY0" fmla="*/ 24428 h 135943"/>
                <a:gd name="connsiteX1" fmla="*/ 66467 w 135662"/>
                <a:gd name="connsiteY1" fmla="*/ 14903 h 135943"/>
                <a:gd name="connsiteX2" fmla="*/ 2650 w 135662"/>
                <a:gd name="connsiteY2" fmla="*/ 133013 h 135943"/>
                <a:gd name="connsiteX3" fmla="*/ 120760 w 135662"/>
                <a:gd name="connsiteY3" fmla="*/ 69195 h 135943"/>
                <a:gd name="connsiteX4" fmla="*/ 111235 w 135662"/>
                <a:gd name="connsiteY4" fmla="*/ 24428 h 13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62" h="135943">
                  <a:moveTo>
                    <a:pt x="111235" y="24428"/>
                  </a:moveTo>
                  <a:cubicBezTo>
                    <a:pt x="95995" y="9188"/>
                    <a:pt x="97900" y="-16530"/>
                    <a:pt x="66467" y="14903"/>
                  </a:cubicBezTo>
                  <a:cubicBezTo>
                    <a:pt x="35035" y="46335"/>
                    <a:pt x="-11638" y="117773"/>
                    <a:pt x="2650" y="133013"/>
                  </a:cubicBezTo>
                  <a:cubicBezTo>
                    <a:pt x="17890" y="148253"/>
                    <a:pt x="89327" y="100628"/>
                    <a:pt x="120760" y="69195"/>
                  </a:cubicBezTo>
                  <a:cubicBezTo>
                    <a:pt x="152192" y="36810"/>
                    <a:pt x="126475" y="38715"/>
                    <a:pt x="111235" y="244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DBEC19-7655-4CC8-96BB-0E22411ECD97}"/>
              </a:ext>
            </a:extLst>
          </p:cNvPr>
          <p:cNvGrpSpPr/>
          <p:nvPr/>
        </p:nvGrpSpPr>
        <p:grpSpPr>
          <a:xfrm>
            <a:off x="9959106" y="3081393"/>
            <a:ext cx="238521" cy="238521"/>
            <a:chOff x="5929841" y="3736322"/>
            <a:chExt cx="752475" cy="752475"/>
          </a:xfrm>
          <a:solidFill>
            <a:schemeClr val="bg1"/>
          </a:solidFill>
        </p:grpSpPr>
        <p:sp>
          <p:nvSpPr>
            <p:cNvPr id="38" name="Graphic 4" descr="Bullseye with solid fill">
              <a:extLst>
                <a:ext uri="{FF2B5EF4-FFF2-40B4-BE49-F238E27FC236}">
                  <a16:creationId xmlns:a16="http://schemas.microsoft.com/office/drawing/2014/main" id="{6A046FFE-C44D-4E73-9BBA-50205856EE2E}"/>
                </a:ext>
              </a:extLst>
            </p:cNvPr>
            <p:cNvSpPr/>
            <p:nvPr/>
          </p:nvSpPr>
          <p:spPr>
            <a:xfrm>
              <a:off x="6195589" y="3736322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39" name="Graphic 4" descr="Bullseye with solid fill">
              <a:extLst>
                <a:ext uri="{FF2B5EF4-FFF2-40B4-BE49-F238E27FC236}">
                  <a16:creationId xmlns:a16="http://schemas.microsoft.com/office/drawing/2014/main" id="{8FDA4E72-443C-4DB9-B7F9-55A1F6F57394}"/>
                </a:ext>
              </a:extLst>
            </p:cNvPr>
            <p:cNvSpPr/>
            <p:nvPr/>
          </p:nvSpPr>
          <p:spPr>
            <a:xfrm>
              <a:off x="5929841" y="3764897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  <p:sp>
          <p:nvSpPr>
            <p:cNvPr id="40" name="Graphic 4" descr="Bullseye with solid fill">
              <a:extLst>
                <a:ext uri="{FF2B5EF4-FFF2-40B4-BE49-F238E27FC236}">
                  <a16:creationId xmlns:a16="http://schemas.microsoft.com/office/drawing/2014/main" id="{458B4777-E3FB-4438-9A41-043FADDB4671}"/>
                </a:ext>
              </a:extLst>
            </p:cNvPr>
            <p:cNvSpPr/>
            <p:nvPr/>
          </p:nvSpPr>
          <p:spPr>
            <a:xfrm>
              <a:off x="6063191" y="3898247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0" i="0" dirty="0">
                <a:latin typeface="Open Sans Regular" charset="0"/>
              </a:endParaRPr>
            </a:p>
          </p:txBody>
        </p:sp>
      </p:grpSp>
      <p:sp>
        <p:nvSpPr>
          <p:cNvPr id="41" name="Graphic 86">
            <a:extLst>
              <a:ext uri="{FF2B5EF4-FFF2-40B4-BE49-F238E27FC236}">
                <a16:creationId xmlns:a16="http://schemas.microsoft.com/office/drawing/2014/main" id="{302CB0C3-F405-40B0-AFFB-5695DD4CD5F3}"/>
              </a:ext>
            </a:extLst>
          </p:cNvPr>
          <p:cNvSpPr/>
          <p:nvPr/>
        </p:nvSpPr>
        <p:spPr>
          <a:xfrm>
            <a:off x="6363852" y="3091338"/>
            <a:ext cx="223702" cy="223565"/>
          </a:xfrm>
          <a:custGeom>
            <a:avLst/>
            <a:gdLst>
              <a:gd name="connsiteX0" fmla="*/ 353789 w 355115"/>
              <a:gd name="connsiteY0" fmla="*/ 157009 h 354897"/>
              <a:gd name="connsiteX1" fmla="*/ 352680 w 355115"/>
              <a:gd name="connsiteY1" fmla="*/ 148694 h 354897"/>
              <a:gd name="connsiteX2" fmla="*/ 305010 w 355115"/>
              <a:gd name="connsiteY2" fmla="*/ 140379 h 354897"/>
              <a:gd name="connsiteX3" fmla="*/ 300021 w 355115"/>
              <a:gd name="connsiteY3" fmla="*/ 126521 h 354897"/>
              <a:gd name="connsiteX4" fmla="*/ 293369 w 355115"/>
              <a:gd name="connsiteY4" fmla="*/ 113218 h 354897"/>
              <a:gd name="connsiteX5" fmla="*/ 321085 w 355115"/>
              <a:gd name="connsiteY5" fmla="*/ 73862 h 354897"/>
              <a:gd name="connsiteX6" fmla="*/ 316096 w 355115"/>
              <a:gd name="connsiteY6" fmla="*/ 67210 h 354897"/>
              <a:gd name="connsiteX7" fmla="*/ 287272 w 355115"/>
              <a:gd name="connsiteY7" fmla="*/ 38386 h 354897"/>
              <a:gd name="connsiteX8" fmla="*/ 281174 w 355115"/>
              <a:gd name="connsiteY8" fmla="*/ 33397 h 354897"/>
              <a:gd name="connsiteX9" fmla="*/ 241818 w 355115"/>
              <a:gd name="connsiteY9" fmla="*/ 61113 h 354897"/>
              <a:gd name="connsiteX10" fmla="*/ 214657 w 355115"/>
              <a:gd name="connsiteY10" fmla="*/ 50027 h 354897"/>
              <a:gd name="connsiteX11" fmla="*/ 206342 w 355115"/>
              <a:gd name="connsiteY11" fmla="*/ 2356 h 354897"/>
              <a:gd name="connsiteX12" fmla="*/ 198028 w 355115"/>
              <a:gd name="connsiteY12" fmla="*/ 1247 h 354897"/>
              <a:gd name="connsiteX13" fmla="*/ 157009 w 355115"/>
              <a:gd name="connsiteY13" fmla="*/ 1247 h 354897"/>
              <a:gd name="connsiteX14" fmla="*/ 148694 w 355115"/>
              <a:gd name="connsiteY14" fmla="*/ 2356 h 354897"/>
              <a:gd name="connsiteX15" fmla="*/ 140379 w 355115"/>
              <a:gd name="connsiteY15" fmla="*/ 50027 h 354897"/>
              <a:gd name="connsiteX16" fmla="*/ 126521 w 355115"/>
              <a:gd name="connsiteY16" fmla="*/ 55015 h 354897"/>
              <a:gd name="connsiteX17" fmla="*/ 113218 w 355115"/>
              <a:gd name="connsiteY17" fmla="*/ 61667 h 354897"/>
              <a:gd name="connsiteX18" fmla="*/ 73862 w 355115"/>
              <a:gd name="connsiteY18" fmla="*/ 33952 h 354897"/>
              <a:gd name="connsiteX19" fmla="*/ 67210 w 355115"/>
              <a:gd name="connsiteY19" fmla="*/ 38940 h 354897"/>
              <a:gd name="connsiteX20" fmla="*/ 38386 w 355115"/>
              <a:gd name="connsiteY20" fmla="*/ 67765 h 354897"/>
              <a:gd name="connsiteX21" fmla="*/ 33397 w 355115"/>
              <a:gd name="connsiteY21" fmla="*/ 73862 h 354897"/>
              <a:gd name="connsiteX22" fmla="*/ 61113 w 355115"/>
              <a:gd name="connsiteY22" fmla="*/ 113218 h 354897"/>
              <a:gd name="connsiteX23" fmla="*/ 50027 w 355115"/>
              <a:gd name="connsiteY23" fmla="*/ 140379 h 354897"/>
              <a:gd name="connsiteX24" fmla="*/ 2356 w 355115"/>
              <a:gd name="connsiteY24" fmla="*/ 148694 h 354897"/>
              <a:gd name="connsiteX25" fmla="*/ 1247 w 355115"/>
              <a:gd name="connsiteY25" fmla="*/ 157009 h 354897"/>
              <a:gd name="connsiteX26" fmla="*/ 1247 w 355115"/>
              <a:gd name="connsiteY26" fmla="*/ 198028 h 354897"/>
              <a:gd name="connsiteX27" fmla="*/ 2356 w 355115"/>
              <a:gd name="connsiteY27" fmla="*/ 206342 h 354897"/>
              <a:gd name="connsiteX28" fmla="*/ 50027 w 355115"/>
              <a:gd name="connsiteY28" fmla="*/ 214657 h 354897"/>
              <a:gd name="connsiteX29" fmla="*/ 55015 w 355115"/>
              <a:gd name="connsiteY29" fmla="*/ 228515 h 354897"/>
              <a:gd name="connsiteX30" fmla="*/ 61667 w 355115"/>
              <a:gd name="connsiteY30" fmla="*/ 241818 h 354897"/>
              <a:gd name="connsiteX31" fmla="*/ 33952 w 355115"/>
              <a:gd name="connsiteY31" fmla="*/ 281174 h 354897"/>
              <a:gd name="connsiteX32" fmla="*/ 38940 w 355115"/>
              <a:gd name="connsiteY32" fmla="*/ 287826 h 354897"/>
              <a:gd name="connsiteX33" fmla="*/ 67765 w 355115"/>
              <a:gd name="connsiteY33" fmla="*/ 316650 h 354897"/>
              <a:gd name="connsiteX34" fmla="*/ 74416 w 355115"/>
              <a:gd name="connsiteY34" fmla="*/ 321639 h 354897"/>
              <a:gd name="connsiteX35" fmla="*/ 113772 w 355115"/>
              <a:gd name="connsiteY35" fmla="*/ 293923 h 354897"/>
              <a:gd name="connsiteX36" fmla="*/ 140934 w 355115"/>
              <a:gd name="connsiteY36" fmla="*/ 305010 h 354897"/>
              <a:gd name="connsiteX37" fmla="*/ 149248 w 355115"/>
              <a:gd name="connsiteY37" fmla="*/ 352680 h 354897"/>
              <a:gd name="connsiteX38" fmla="*/ 157563 w 355115"/>
              <a:gd name="connsiteY38" fmla="*/ 353789 h 354897"/>
              <a:gd name="connsiteX39" fmla="*/ 178072 w 355115"/>
              <a:gd name="connsiteY39" fmla="*/ 354898 h 354897"/>
              <a:gd name="connsiteX40" fmla="*/ 198582 w 355115"/>
              <a:gd name="connsiteY40" fmla="*/ 353789 h 354897"/>
              <a:gd name="connsiteX41" fmla="*/ 206897 w 355115"/>
              <a:gd name="connsiteY41" fmla="*/ 352680 h 354897"/>
              <a:gd name="connsiteX42" fmla="*/ 215211 w 355115"/>
              <a:gd name="connsiteY42" fmla="*/ 305010 h 354897"/>
              <a:gd name="connsiteX43" fmla="*/ 229069 w 355115"/>
              <a:gd name="connsiteY43" fmla="*/ 300021 h 354897"/>
              <a:gd name="connsiteX44" fmla="*/ 242372 w 355115"/>
              <a:gd name="connsiteY44" fmla="*/ 293369 h 354897"/>
              <a:gd name="connsiteX45" fmla="*/ 281729 w 355115"/>
              <a:gd name="connsiteY45" fmla="*/ 321085 h 354897"/>
              <a:gd name="connsiteX46" fmla="*/ 288380 w 355115"/>
              <a:gd name="connsiteY46" fmla="*/ 316096 h 354897"/>
              <a:gd name="connsiteX47" fmla="*/ 317204 w 355115"/>
              <a:gd name="connsiteY47" fmla="*/ 287272 h 354897"/>
              <a:gd name="connsiteX48" fmla="*/ 322193 w 355115"/>
              <a:gd name="connsiteY48" fmla="*/ 280620 h 354897"/>
              <a:gd name="connsiteX49" fmla="*/ 294478 w 355115"/>
              <a:gd name="connsiteY49" fmla="*/ 241264 h 354897"/>
              <a:gd name="connsiteX50" fmla="*/ 305564 w 355115"/>
              <a:gd name="connsiteY50" fmla="*/ 214103 h 354897"/>
              <a:gd name="connsiteX51" fmla="*/ 353235 w 355115"/>
              <a:gd name="connsiteY51" fmla="*/ 205788 h 354897"/>
              <a:gd name="connsiteX52" fmla="*/ 354343 w 355115"/>
              <a:gd name="connsiteY52" fmla="*/ 197473 h 354897"/>
              <a:gd name="connsiteX53" fmla="*/ 353789 w 355115"/>
              <a:gd name="connsiteY53" fmla="*/ 157009 h 354897"/>
              <a:gd name="connsiteX54" fmla="*/ 177518 w 355115"/>
              <a:gd name="connsiteY54" fmla="*/ 244035 h 354897"/>
              <a:gd name="connsiteX55" fmla="*/ 111001 w 355115"/>
              <a:gd name="connsiteY55" fmla="*/ 177518 h 354897"/>
              <a:gd name="connsiteX56" fmla="*/ 177518 w 355115"/>
              <a:gd name="connsiteY56" fmla="*/ 111001 h 354897"/>
              <a:gd name="connsiteX57" fmla="*/ 244035 w 355115"/>
              <a:gd name="connsiteY57" fmla="*/ 177518 h 354897"/>
              <a:gd name="connsiteX58" fmla="*/ 177518 w 355115"/>
              <a:gd name="connsiteY58" fmla="*/ 244035 h 3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55115" h="354897">
                <a:moveTo>
                  <a:pt x="353789" y="157009"/>
                </a:moveTo>
                <a:lnTo>
                  <a:pt x="352680" y="148694"/>
                </a:lnTo>
                <a:lnTo>
                  <a:pt x="305010" y="140379"/>
                </a:lnTo>
                <a:cubicBezTo>
                  <a:pt x="303901" y="135390"/>
                  <a:pt x="302238" y="130956"/>
                  <a:pt x="300021" y="126521"/>
                </a:cubicBezTo>
                <a:cubicBezTo>
                  <a:pt x="298358" y="122087"/>
                  <a:pt x="296141" y="117653"/>
                  <a:pt x="293369" y="113218"/>
                </a:cubicBezTo>
                <a:lnTo>
                  <a:pt x="321085" y="73862"/>
                </a:lnTo>
                <a:lnTo>
                  <a:pt x="316096" y="67210"/>
                </a:lnTo>
                <a:cubicBezTo>
                  <a:pt x="307781" y="56678"/>
                  <a:pt x="297804" y="46701"/>
                  <a:pt x="287272" y="38386"/>
                </a:cubicBezTo>
                <a:lnTo>
                  <a:pt x="281174" y="33397"/>
                </a:lnTo>
                <a:lnTo>
                  <a:pt x="241818" y="61113"/>
                </a:lnTo>
                <a:cubicBezTo>
                  <a:pt x="232949" y="56124"/>
                  <a:pt x="224080" y="52798"/>
                  <a:pt x="214657" y="50027"/>
                </a:cubicBezTo>
                <a:lnTo>
                  <a:pt x="206342" y="2356"/>
                </a:lnTo>
                <a:lnTo>
                  <a:pt x="198028" y="1247"/>
                </a:lnTo>
                <a:cubicBezTo>
                  <a:pt x="184170" y="-416"/>
                  <a:pt x="170312" y="-416"/>
                  <a:pt x="157009" y="1247"/>
                </a:cubicBezTo>
                <a:lnTo>
                  <a:pt x="148694" y="2356"/>
                </a:lnTo>
                <a:lnTo>
                  <a:pt x="140379" y="50027"/>
                </a:lnTo>
                <a:cubicBezTo>
                  <a:pt x="135390" y="51135"/>
                  <a:pt x="130956" y="52798"/>
                  <a:pt x="126521" y="55015"/>
                </a:cubicBezTo>
                <a:cubicBezTo>
                  <a:pt x="122087" y="56678"/>
                  <a:pt x="117653" y="58896"/>
                  <a:pt x="113218" y="61667"/>
                </a:cubicBezTo>
                <a:lnTo>
                  <a:pt x="73862" y="33952"/>
                </a:lnTo>
                <a:lnTo>
                  <a:pt x="67210" y="38940"/>
                </a:lnTo>
                <a:cubicBezTo>
                  <a:pt x="56678" y="47255"/>
                  <a:pt x="46701" y="57233"/>
                  <a:pt x="38386" y="67765"/>
                </a:cubicBezTo>
                <a:lnTo>
                  <a:pt x="33397" y="73862"/>
                </a:lnTo>
                <a:lnTo>
                  <a:pt x="61113" y="113218"/>
                </a:lnTo>
                <a:cubicBezTo>
                  <a:pt x="56124" y="122087"/>
                  <a:pt x="52798" y="130956"/>
                  <a:pt x="50027" y="140379"/>
                </a:cubicBezTo>
                <a:lnTo>
                  <a:pt x="2356" y="148694"/>
                </a:lnTo>
                <a:lnTo>
                  <a:pt x="1247" y="157009"/>
                </a:lnTo>
                <a:cubicBezTo>
                  <a:pt x="-416" y="170866"/>
                  <a:pt x="-416" y="184724"/>
                  <a:pt x="1247" y="198028"/>
                </a:cubicBezTo>
                <a:lnTo>
                  <a:pt x="2356" y="206342"/>
                </a:lnTo>
                <a:lnTo>
                  <a:pt x="50027" y="214657"/>
                </a:lnTo>
                <a:cubicBezTo>
                  <a:pt x="51135" y="219646"/>
                  <a:pt x="52798" y="224080"/>
                  <a:pt x="55015" y="228515"/>
                </a:cubicBezTo>
                <a:cubicBezTo>
                  <a:pt x="56678" y="232949"/>
                  <a:pt x="58896" y="237384"/>
                  <a:pt x="61667" y="241818"/>
                </a:cubicBezTo>
                <a:lnTo>
                  <a:pt x="33952" y="281174"/>
                </a:lnTo>
                <a:lnTo>
                  <a:pt x="38940" y="287826"/>
                </a:lnTo>
                <a:cubicBezTo>
                  <a:pt x="47255" y="298358"/>
                  <a:pt x="57233" y="308335"/>
                  <a:pt x="67765" y="316650"/>
                </a:cubicBezTo>
                <a:lnTo>
                  <a:pt x="74416" y="321639"/>
                </a:lnTo>
                <a:lnTo>
                  <a:pt x="113772" y="293923"/>
                </a:lnTo>
                <a:cubicBezTo>
                  <a:pt x="122641" y="298912"/>
                  <a:pt x="131510" y="302238"/>
                  <a:pt x="140934" y="305010"/>
                </a:cubicBezTo>
                <a:lnTo>
                  <a:pt x="149248" y="352680"/>
                </a:lnTo>
                <a:lnTo>
                  <a:pt x="157563" y="353789"/>
                </a:lnTo>
                <a:cubicBezTo>
                  <a:pt x="164215" y="354343"/>
                  <a:pt x="171421" y="354898"/>
                  <a:pt x="178072" y="354898"/>
                </a:cubicBezTo>
                <a:cubicBezTo>
                  <a:pt x="184724" y="354898"/>
                  <a:pt x="191930" y="354343"/>
                  <a:pt x="198582" y="353789"/>
                </a:cubicBezTo>
                <a:lnTo>
                  <a:pt x="206897" y="352680"/>
                </a:lnTo>
                <a:lnTo>
                  <a:pt x="215211" y="305010"/>
                </a:lnTo>
                <a:cubicBezTo>
                  <a:pt x="220200" y="303901"/>
                  <a:pt x="224635" y="302238"/>
                  <a:pt x="229069" y="300021"/>
                </a:cubicBezTo>
                <a:cubicBezTo>
                  <a:pt x="233503" y="298358"/>
                  <a:pt x="237938" y="296141"/>
                  <a:pt x="242372" y="293369"/>
                </a:cubicBezTo>
                <a:lnTo>
                  <a:pt x="281729" y="321085"/>
                </a:lnTo>
                <a:lnTo>
                  <a:pt x="288380" y="316096"/>
                </a:lnTo>
                <a:cubicBezTo>
                  <a:pt x="298912" y="307781"/>
                  <a:pt x="308890" y="297804"/>
                  <a:pt x="317204" y="287272"/>
                </a:cubicBezTo>
                <a:lnTo>
                  <a:pt x="322193" y="280620"/>
                </a:lnTo>
                <a:lnTo>
                  <a:pt x="294478" y="241264"/>
                </a:lnTo>
                <a:cubicBezTo>
                  <a:pt x="299466" y="232395"/>
                  <a:pt x="302792" y="223526"/>
                  <a:pt x="305564" y="214103"/>
                </a:cubicBezTo>
                <a:lnTo>
                  <a:pt x="353235" y="205788"/>
                </a:lnTo>
                <a:lnTo>
                  <a:pt x="354343" y="197473"/>
                </a:lnTo>
                <a:cubicBezTo>
                  <a:pt x="355452" y="184724"/>
                  <a:pt x="355452" y="170866"/>
                  <a:pt x="353789" y="157009"/>
                </a:cubicBezTo>
                <a:close/>
                <a:moveTo>
                  <a:pt x="177518" y="244035"/>
                </a:moveTo>
                <a:cubicBezTo>
                  <a:pt x="140934" y="244035"/>
                  <a:pt x="111001" y="214103"/>
                  <a:pt x="111001" y="177518"/>
                </a:cubicBezTo>
                <a:cubicBezTo>
                  <a:pt x="111001" y="140934"/>
                  <a:pt x="140934" y="111001"/>
                  <a:pt x="177518" y="111001"/>
                </a:cubicBezTo>
                <a:cubicBezTo>
                  <a:pt x="214103" y="111001"/>
                  <a:pt x="244035" y="140934"/>
                  <a:pt x="244035" y="177518"/>
                </a:cubicBezTo>
                <a:cubicBezTo>
                  <a:pt x="244035" y="214103"/>
                  <a:pt x="214103" y="244035"/>
                  <a:pt x="177518" y="244035"/>
                </a:cubicBezTo>
                <a:close/>
              </a:path>
            </a:pathLst>
          </a:custGeom>
          <a:solidFill>
            <a:schemeClr val="bg1"/>
          </a:solidFill>
          <a:ln w="55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="0" i="0" dirty="0">
              <a:latin typeface="Open Sans Regular" charset="0"/>
            </a:endParaRPr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8561284" y="1142999"/>
            <a:ext cx="3344029" cy="1638671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200" b="0"/>
            </a:lvl1pPr>
          </a:lstStyle>
          <a:p>
            <a:endParaRPr lang="pt-PT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1406384" y="1130801"/>
            <a:ext cx="2977500" cy="1659624"/>
          </a:xfrm>
        </p:spPr>
        <p:txBody>
          <a:bodyPr tIns="144000" anchor="ctr">
            <a:noAutofit/>
          </a:bodyPr>
          <a:lstStyle>
            <a:lvl1pPr marL="120600" indent="-120600">
              <a:defRPr sz="1200" b="1">
                <a:solidFill>
                  <a:schemeClr val="accent2"/>
                </a:solidFill>
              </a:defRPr>
            </a:lvl1pPr>
            <a:lvl2pPr marL="361800" indent="-156600">
              <a:defRPr sz="1100"/>
            </a:lvl2pPr>
            <a:lvl3pPr marL="568800" indent="-156600">
              <a:defRPr sz="1050"/>
            </a:lvl3pPr>
            <a:lvl4pPr marL="698400" indent="-156600">
              <a:defRPr sz="1000"/>
            </a:lvl4pPr>
            <a:lvl5pPr marL="979200"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arcador de Posição da Imagem 9">
            <a:extLst>
              <a:ext uri="{FF2B5EF4-FFF2-40B4-BE49-F238E27FC236}">
                <a16:creationId xmlns:a16="http://schemas.microsoft.com/office/drawing/2014/main" id="{7C9977F6-1AF5-C7CC-4705-AE62C074E36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728664397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982">
          <p15:clr>
            <a:srgbClr val="FBAE40"/>
          </p15:clr>
        </p15:guide>
        <p15:guide id="3" pos="3173">
          <p15:clr>
            <a:srgbClr val="FBAE40"/>
          </p15:clr>
        </p15:guide>
        <p15:guide id="4" pos="533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59909-B9E4-42C0-B500-BFBBA75DB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5027" y="900112"/>
            <a:ext cx="11146972" cy="53673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4800" kern="1200" cap="all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 lang="en-US" sz="4800" kern="1200" dirty="0">
                <a:solidFill>
                  <a:schemeClr val="bg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</a:lstStyle>
          <a:p>
            <a:pPr marL="0" lvl="0" algn="ctr"/>
            <a:r>
              <a:rPr lang="en-US" noProof="0" dirty="0"/>
              <a:t>Insert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2" name="Marcador de Posição da Imagem 9">
            <a:extLst>
              <a:ext uri="{FF2B5EF4-FFF2-40B4-BE49-F238E27FC236}">
                <a16:creationId xmlns:a16="http://schemas.microsoft.com/office/drawing/2014/main" id="{1574B9B9-B331-23ED-51D1-B198585DFEC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910554547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ghligh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59909-B9E4-42C0-B500-BFBBA75DB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5027" y="900112"/>
            <a:ext cx="11146972" cy="53673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4800" kern="1200" cap="all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 lang="en-US" sz="4800" kern="1200" dirty="0">
                <a:solidFill>
                  <a:schemeClr val="bg1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</a:lstStyle>
          <a:p>
            <a:pPr marL="0" lvl="0" algn="ctr"/>
            <a:r>
              <a:rPr lang="en-US" noProof="0" dirty="0"/>
              <a:t>Insert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Marcador de Posição da Imagem 9">
            <a:extLst>
              <a:ext uri="{FF2B5EF4-FFF2-40B4-BE49-F238E27FC236}">
                <a16:creationId xmlns:a16="http://schemas.microsoft.com/office/drawing/2014/main" id="{AB04D9E1-4DDF-6ED0-7FD4-24FE80C482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696575" y="6305551"/>
            <a:ext cx="944562" cy="5143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r>
              <a:rPr lang="pt-PT" dirty="0" err="1"/>
              <a:t>Partner</a:t>
            </a:r>
            <a:r>
              <a:rPr lang="pt-PT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3143404124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40">
            <a:extLst>
              <a:ext uri="{FF2B5EF4-FFF2-40B4-BE49-F238E27FC236}">
                <a16:creationId xmlns:a16="http://schemas.microsoft.com/office/drawing/2014/main" id="{F0463AD8-4945-881C-5E35-55BEA783E028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oundRect">
            <a:avLst>
              <a:gd name="adj" fmla="val 0"/>
            </a:avLst>
          </a:prstGeom>
          <a:gradFill flip="none" rotWithShape="1">
            <a:gsLst>
              <a:gs pos="67000">
                <a:srgbClr val="0093A6">
                  <a:lumMod val="97000"/>
                  <a:lumOff val="3000"/>
                </a:srgbClr>
              </a:gs>
              <a:gs pos="0">
                <a:srgbClr val="0093A6">
                  <a:lumMod val="60000"/>
                  <a:lumOff val="4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 cap="rnd" cmpd="sng" algn="ctr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2" name="Imagem 11" descr="Uma imagem com preto, preto e branco, branco, monocromático&#10;&#10;Descrição gerada automaticamente">
            <a:extLst>
              <a:ext uri="{FF2B5EF4-FFF2-40B4-BE49-F238E27FC236}">
                <a16:creationId xmlns:a16="http://schemas.microsoft.com/office/drawing/2014/main" id="{F0585632-9659-2030-5C85-ABCEEE17D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pic>
        <p:nvPicPr>
          <p:cNvPr id="8" name="Imagem 7" descr="Uma imagem com logótipo, Gráficos, Tipo de letra, design gráfico&#10;&#10;Descrição gerada automaticamente">
            <a:extLst>
              <a:ext uri="{FF2B5EF4-FFF2-40B4-BE49-F238E27FC236}">
                <a16:creationId xmlns:a16="http://schemas.microsoft.com/office/drawing/2014/main" id="{B0F0A353-28DE-9A15-909D-8C2D9C0136A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204" y="6381516"/>
            <a:ext cx="779393" cy="3805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A5B3E4-6B80-7C53-ACF1-D1F75AE83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04214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46EB21A-F726-DD85-D347-F12A058DFB01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2F65D11-C392-ED2F-1A46-5F28BB366AD1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bg1"/>
                </a:solidFill>
                <a:latin typeface="Open Sans Regular" charset="0"/>
              </a:rPr>
              <a:t>Engineering next-gen technology solutions</a:t>
            </a:r>
          </a:p>
        </p:txBody>
      </p:sp>
    </p:spTree>
    <p:extLst>
      <p:ext uri="{BB962C8B-B14F-4D97-AF65-F5344CB8AC3E}">
        <p14:creationId xmlns:p14="http://schemas.microsoft.com/office/powerpoint/2010/main" val="2125449351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3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m preto e branco, branco, cinzento, monocromático&#10;&#10;Descrição gerada automaticamente">
            <a:extLst>
              <a:ext uri="{FF2B5EF4-FFF2-40B4-BE49-F238E27FC236}">
                <a16:creationId xmlns:a16="http://schemas.microsoft.com/office/drawing/2014/main" id="{B2F62D47-A091-B777-F85F-DF1754C34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19" name="Imagem 18" descr="Uma imagem com captura de ecrã, arte, Turquesa, Gráficos&#10;&#10;Descrição gerada automaticamente">
            <a:extLst>
              <a:ext uri="{FF2B5EF4-FFF2-40B4-BE49-F238E27FC236}">
                <a16:creationId xmlns:a16="http://schemas.microsoft.com/office/drawing/2014/main" id="{6FB564C2-4208-9CC9-9819-0FC329C9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rgbClr val="0093A6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FB40CB14-749E-7576-76E6-3DB0254453F7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9F8FEF5-FA46-80B8-50DC-3327C6E12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2443"/>
          <a:stretch/>
        </p:blipFill>
        <p:spPr>
          <a:xfrm>
            <a:off x="10744675" y="6281880"/>
            <a:ext cx="1018699" cy="57612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00860F1-1053-DA49-5ABE-6CC4710C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EF82A75-6D21-DBE0-A450-425C9CA07517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197705759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m preto e branco, branco, cinzento, monocromático&#10;&#10;Descrição gerada automaticamente">
            <a:extLst>
              <a:ext uri="{FF2B5EF4-FFF2-40B4-BE49-F238E27FC236}">
                <a16:creationId xmlns:a16="http://schemas.microsoft.com/office/drawing/2014/main" id="{B2F62D47-A091-B777-F85F-DF1754C34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B573E30-554B-3F77-E565-741058BA1AA0}"/>
              </a:ext>
            </a:extLst>
          </p:cNvPr>
          <p:cNvSpPr/>
          <p:nvPr/>
        </p:nvSpPr>
        <p:spPr>
          <a:xfrm>
            <a:off x="0" y="1819275"/>
            <a:ext cx="6285222" cy="3600450"/>
          </a:xfrm>
          <a:prstGeom prst="rect">
            <a:avLst/>
          </a:prstGeom>
          <a:solidFill>
            <a:srgbClr val="0093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 descr="Uma imagem com captura de ecrã, arte, Turquesa, Gráficos&#10;&#10;Descrição gerada automaticamente">
            <a:extLst>
              <a:ext uri="{FF2B5EF4-FFF2-40B4-BE49-F238E27FC236}">
                <a16:creationId xmlns:a16="http://schemas.microsoft.com/office/drawing/2014/main" id="{6FB564C2-4208-9CC9-9819-0FC329C9F4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885" y="-1"/>
            <a:ext cx="11543116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2166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6" y="3505199"/>
            <a:ext cx="537216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bg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bg1"/>
                </a:solidFill>
              </a:defRPr>
            </a:lvl3pPr>
            <a:lvl4pPr marL="1204200">
              <a:defRPr lang="en-US" sz="1800" dirty="0" smtClean="0">
                <a:solidFill>
                  <a:schemeClr val="bg1"/>
                </a:solidFill>
              </a:defRPr>
            </a:lvl4pPr>
            <a:lvl5pPr marL="1517400">
              <a:defRPr lang="pt-PT" sz="18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FB40CB14-749E-7576-76E6-3DB0254453F7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9F8FEF5-FA46-80B8-50DC-3327C6E127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2443"/>
          <a:stretch/>
        </p:blipFill>
        <p:spPr>
          <a:xfrm>
            <a:off x="10744675" y="6281880"/>
            <a:ext cx="1018699" cy="57611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542F841-A50A-CBC6-DCE6-41C2C14FB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2E226-C3BE-0FDE-BDC7-0872391CCFDF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333726397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m preto e branco, branco, cinzento, monocromático&#10;&#10;Descrição gerada automaticamente">
            <a:extLst>
              <a:ext uri="{FF2B5EF4-FFF2-40B4-BE49-F238E27FC236}">
                <a16:creationId xmlns:a16="http://schemas.microsoft.com/office/drawing/2014/main" id="{FD2F0B03-1ADD-6FA8-F752-B2641C5B2F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3056" y="1819275"/>
            <a:ext cx="5373445" cy="1685923"/>
          </a:xfrm>
          <a:noFill/>
        </p:spPr>
        <p:txBody>
          <a:bodyPr lIns="288000" tIns="108000" rIns="216000" bIns="108000" anchor="b" anchorCtr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1066DC-2448-461C-8466-C116E31E7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055" y="3505199"/>
            <a:ext cx="5373446" cy="1914526"/>
          </a:xfrm>
          <a:prstGeom prst="rect">
            <a:avLst/>
          </a:prstGeom>
          <a:noFill/>
        </p:spPr>
        <p:txBody>
          <a:bodyPr lIns="288000" tIns="108000" rIns="216000" bIns="108000" anchor="t" anchorCtr="0">
            <a:noAutofit/>
          </a:bodyPr>
          <a:lstStyle>
            <a:lvl1pPr marL="0" indent="0">
              <a:buNone/>
              <a:defRPr kumimoji="0" lang="en-US" sz="2000" b="1" i="0" u="none" strike="noStrike" cap="all" spc="0" normalizeH="0" baseline="0" smtClean="0">
                <a:ln>
                  <a:noFill/>
                </a:ln>
                <a:solidFill>
                  <a:srgbClr val="0093A6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8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800" dirty="0" smtClean="0">
                <a:solidFill>
                  <a:schemeClr val="tx1"/>
                </a:solidFill>
              </a:defRPr>
            </a:lvl3pPr>
            <a:lvl4pPr marL="1204200">
              <a:defRPr lang="en-US" sz="1800" dirty="0" smtClean="0">
                <a:solidFill>
                  <a:schemeClr val="tx1"/>
                </a:solidFill>
              </a:defRPr>
            </a:lvl4pPr>
            <a:lvl5pPr marL="1517400">
              <a:defRPr lang="pt-PT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FAB9C2A0-4731-0E64-5423-BAC230F2BCD0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7E7A6D96-2066-B024-15E4-F6A1F1001E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2443"/>
          <a:stretch/>
        </p:blipFill>
        <p:spPr>
          <a:xfrm>
            <a:off x="10744675" y="6281880"/>
            <a:ext cx="1018699" cy="57612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817912-323F-BF5A-7D75-212CD599B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71F72F8-C73D-67AA-B403-2C34CD03C2E5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2" name="Imagem 1" descr="Uma imagem com arte, captura de ecrã, escuridão, Âmbar&#10;&#10;Descrição gerada automaticamente">
            <a:extLst>
              <a:ext uri="{FF2B5EF4-FFF2-40B4-BE49-F238E27FC236}">
                <a16:creationId xmlns:a16="http://schemas.microsoft.com/office/drawing/2014/main" id="{5AC90E8B-7FD4-5617-2812-5AE6517A90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"/>
          <a:stretch/>
        </p:blipFill>
        <p:spPr>
          <a:xfrm>
            <a:off x="643170" y="0"/>
            <a:ext cx="11547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11650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t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aptura de ecrã, Gráficos, água, design gráfico&#10;&#10;Descrição gerada automaticamente">
            <a:extLst>
              <a:ext uri="{FF2B5EF4-FFF2-40B4-BE49-F238E27FC236}">
                <a16:creationId xmlns:a16="http://schemas.microsoft.com/office/drawing/2014/main" id="{BCB58534-0DAC-1750-B3D7-E9CEA18D8E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DFFCED03-CFDA-A8FD-F8DD-70D9955A3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5217" y="2209800"/>
            <a:ext cx="3685758" cy="1447799"/>
          </a:xfrm>
          <a:solidFill>
            <a:srgbClr val="FF9600">
              <a:alpha val="90000"/>
            </a:srgbClr>
          </a:solidFill>
        </p:spPr>
        <p:txBody>
          <a:bodyPr lIns="288000" tIns="108000" rIns="216000" bIns="108000" anchor="b" anchorCtr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DC8D62-0995-F42E-D07E-FD095FBADB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15" y="3657600"/>
            <a:ext cx="3685759" cy="2253030"/>
          </a:xfrm>
          <a:prstGeom prst="rect">
            <a:avLst/>
          </a:prstGeom>
          <a:solidFill>
            <a:srgbClr val="FF9600">
              <a:alpha val="90000"/>
            </a:srgbClr>
          </a:solidFill>
        </p:spPr>
        <p:txBody>
          <a:bodyPr lIns="288000" tIns="108000" rIns="216000" bIns="108000" anchor="t" anchorCtr="0"/>
          <a:lstStyle>
            <a:lvl1pPr marL="0" indent="0">
              <a:buNone/>
              <a:defRPr kumimoji="0" lang="en-US" sz="1600" b="1" i="0" u="none" strike="noStrike" cap="all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</a:defRPr>
            </a:lvl1pPr>
            <a:lvl2pPr marL="537750" indent="-285750">
              <a:defRPr lang="en-US" sz="1400" dirty="0" smtClean="0">
                <a:solidFill>
                  <a:schemeClr val="tx1"/>
                </a:solidFill>
              </a:defRPr>
            </a:lvl2pPr>
            <a:lvl3pPr marL="897750" indent="-285750">
              <a:buFont typeface="Open Sans" panose="020B0606030504020204" pitchFamily="34" charset="0"/>
              <a:buChar char="–"/>
              <a:defRPr lang="en-US" sz="1400" dirty="0" smtClean="0">
                <a:solidFill>
                  <a:schemeClr val="tx1"/>
                </a:solidFill>
              </a:defRPr>
            </a:lvl3pPr>
            <a:lvl4pPr marL="1204200">
              <a:defRPr lang="en-US" sz="1400" dirty="0" smtClean="0">
                <a:solidFill>
                  <a:schemeClr val="tx1"/>
                </a:solidFill>
              </a:defRPr>
            </a:lvl4pPr>
            <a:lvl5pPr marL="1517400">
              <a:defRPr lang="pt-PT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87B47F3-9F65-3FC5-39E2-65ED74F661E3}"/>
              </a:ext>
            </a:extLst>
          </p:cNvPr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0ED22FF-A5EB-D40D-A95D-88BCCA0F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2443"/>
          <a:stretch/>
        </p:blipFill>
        <p:spPr>
          <a:xfrm>
            <a:off x="10744675" y="6281880"/>
            <a:ext cx="1018699" cy="57612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24DD64-EAEA-5977-A9D4-E30F1FB90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921456F-53C9-E969-6E10-8DD048A1050A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</p:spTree>
    <p:extLst>
      <p:ext uri="{BB962C8B-B14F-4D97-AF65-F5344CB8AC3E}">
        <p14:creationId xmlns:p14="http://schemas.microsoft.com/office/powerpoint/2010/main" val="201044356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>
        <p15:guide id="1" pos="13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theme" Target="../theme/theme2.xml"/><Relationship Id="rId30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5687" y="1196974"/>
            <a:ext cx="10587037" cy="507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itle Placeholder 4"/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</a:t>
            </a:r>
            <a:endParaRPr lang="pt-P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2F46ACD-4E85-4F53-B563-8186D004C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0B3596C-2980-4B56-B188-864C84EC5D3A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10176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F04F02D-D764-4A39-0143-188486813E62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t="1" b="2443"/>
          <a:stretch/>
        </p:blipFill>
        <p:spPr>
          <a:xfrm>
            <a:off x="10744675" y="6281880"/>
            <a:ext cx="1018699" cy="5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1" r:id="rId2"/>
    <p:sldLayoutId id="2147483836" r:id="rId3"/>
    <p:sldLayoutId id="2147483842" r:id="rId4"/>
    <p:sldLayoutId id="2147483839" r:id="rId5"/>
    <p:sldLayoutId id="2147483837" r:id="rId6"/>
    <p:sldLayoutId id="2147483848" r:id="rId7"/>
    <p:sldLayoutId id="2147483838" r:id="rId8"/>
    <p:sldLayoutId id="2147483835" r:id="rId9"/>
    <p:sldLayoutId id="2147483833" r:id="rId10"/>
    <p:sldLayoutId id="2147483672" r:id="rId11"/>
    <p:sldLayoutId id="2147483855" r:id="rId12"/>
    <p:sldLayoutId id="2147483829" r:id="rId13"/>
    <p:sldLayoutId id="2147483677" r:id="rId14"/>
    <p:sldLayoutId id="2147483671" r:id="rId15"/>
    <p:sldLayoutId id="2147483669" r:id="rId16"/>
    <p:sldLayoutId id="2147483737" r:id="rId17"/>
    <p:sldLayoutId id="2147483852" r:id="rId18"/>
    <p:sldLayoutId id="2147483853" r:id="rId19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56600" indent="-156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3618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6030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8802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229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34">
          <p15:clr>
            <a:srgbClr val="F26B43"/>
          </p15:clr>
        </p15:guide>
        <p15:guide id="2" orient="horz" pos="566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pos="566">
          <p15:clr>
            <a:srgbClr val="F26B43"/>
          </p15:clr>
        </p15:guide>
        <p15:guide id="5" pos="665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4166">
          <p15:clr>
            <a:srgbClr val="F26B43"/>
          </p15:clr>
        </p15:guide>
        <p15:guide id="8" orient="horz" pos="39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5687" y="1196974"/>
            <a:ext cx="10587037" cy="507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itle Placeholder 4"/>
          <p:cNvSpPr>
            <a:spLocks noGrp="1"/>
          </p:cNvSpPr>
          <p:nvPr>
            <p:ph type="title"/>
          </p:nvPr>
        </p:nvSpPr>
        <p:spPr>
          <a:xfrm>
            <a:off x="1055688" y="333375"/>
            <a:ext cx="10585450" cy="56024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edit Master title</a:t>
            </a:r>
            <a:endParaRPr lang="pt-PT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2F46ACD-4E85-4F53-B563-8186D004C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08506" y="6513739"/>
            <a:ext cx="360000" cy="23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>
              <a:defRPr lang="pt-PT" sz="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95751" y="6523264"/>
            <a:ext cx="5545138" cy="2394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600" b="0" i="0" cap="all" spc="3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Regular" charset="0"/>
              </a:rPr>
              <a:t>Engineering next-gen technology solutions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F04F02D-D764-4A39-0143-188486813E62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t="1" b="2443"/>
          <a:stretch/>
        </p:blipFill>
        <p:spPr>
          <a:xfrm>
            <a:off x="9630250" y="6281880"/>
            <a:ext cx="1018699" cy="576120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448CBC6C-9FE9-BD87-5BA4-844E4DF8550F}"/>
              </a:ext>
            </a:extLst>
          </p:cNvPr>
          <p:cNvSpPr txBox="1">
            <a:spLocks/>
          </p:cNvSpPr>
          <p:nvPr/>
        </p:nvSpPr>
        <p:spPr bwMode="auto">
          <a:xfrm>
            <a:off x="1027113" y="6511439"/>
            <a:ext cx="1764000" cy="23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00" indent="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8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Symbol" pitchFamily="18" charset="2"/>
              <a:buChar char="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60000" indent="-180000" algn="l" rtl="0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tabLst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04000" indent="-144000" algn="l" defTabSz="900113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648000" indent="-144000" algn="l" rtl="0" eaLnBrk="0" fontAlgn="base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325000"/>
              <a:buFont typeface="Times New Roman" pitchFamily="18" charset="0"/>
              <a:buChar char="."/>
              <a:defRPr lang="pt-PT" sz="1400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88000" marR="0" indent="-2700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+mj-lt"/>
              <a:buAutoNum type="alphaLcParenR"/>
              <a:tabLst/>
              <a:defRPr lang="pt-PT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378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648000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alphaLcParenR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918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2"/>
              </a:buClr>
              <a:buFont typeface="+mj-lt"/>
              <a:buAutoNum type="romanLcPeriod"/>
              <a:defRPr sz="18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eaLnBrk="1" hangingPunct="1">
              <a:spcBef>
                <a:spcPts val="0"/>
              </a:spcBef>
              <a:defRPr/>
            </a:pPr>
            <a:r>
              <a:rPr lang="en-US" sz="60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© 2024 Link Consulting. All rights reserved.    |</a:t>
            </a:r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BF8013F-D960-7960-B3B8-5EC427B7EB5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134" y="6405861"/>
            <a:ext cx="1232137" cy="3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9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43" r:id="rId2"/>
    <p:sldLayoutId id="2147483794" r:id="rId3"/>
    <p:sldLayoutId id="2147483844" r:id="rId4"/>
    <p:sldLayoutId id="2147483825" r:id="rId5"/>
    <p:sldLayoutId id="2147483845" r:id="rId6"/>
    <p:sldLayoutId id="2147483846" r:id="rId7"/>
    <p:sldLayoutId id="2147483847" r:id="rId8"/>
    <p:sldLayoutId id="2147483796" r:id="rId9"/>
    <p:sldLayoutId id="2147483797" r:id="rId10"/>
    <p:sldLayoutId id="2147483798" r:id="rId11"/>
    <p:sldLayoutId id="2147483854" r:id="rId12"/>
    <p:sldLayoutId id="2147483805" r:id="rId13"/>
    <p:sldLayoutId id="2147483826" r:id="rId14"/>
    <p:sldLayoutId id="2147483827" r:id="rId15"/>
    <p:sldLayoutId id="2147483828" r:id="rId16"/>
    <p:sldLayoutId id="2147483810" r:id="rId17"/>
    <p:sldLayoutId id="2147483811" r:id="rId18"/>
    <p:sldLayoutId id="2147483812" r:id="rId19"/>
    <p:sldLayoutId id="2147483813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</p:sldLayoutIdLst>
  <p:transition spd="slow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156600" indent="-156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3618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6030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880200" indent="-156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229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34">
          <p15:clr>
            <a:srgbClr val="F26B43"/>
          </p15:clr>
        </p15:guide>
        <p15:guide id="2" orient="horz" pos="566">
          <p15:clr>
            <a:srgbClr val="F26B43"/>
          </p15:clr>
        </p15:guide>
        <p15:guide id="3" orient="horz" pos="210">
          <p15:clr>
            <a:srgbClr val="F26B43"/>
          </p15:clr>
        </p15:guide>
        <p15:guide id="4" pos="566">
          <p15:clr>
            <a:srgbClr val="F26B43"/>
          </p15:clr>
        </p15:guide>
        <p15:guide id="5" pos="665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4166">
          <p15:clr>
            <a:srgbClr val="F26B43"/>
          </p15:clr>
        </p15:guide>
        <p15:guide id="8" orient="horz" pos="39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finops.org/wg/finops-assessment/" TargetMode="Externa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ops.org/framework/capabilities/anomaly-managemen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finops.org/assets/use-cases/report-spending-across-billing-periods-by-service-category/" TargetMode="Externa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ops.org/wg/percent-commitment-based-discount-waste-playbook/" TargetMode="External"/><Relationship Id="rId2" Type="http://schemas.openxmlformats.org/officeDocument/2006/relationships/hyperlink" Target="https://www.finops.org/wg/how-to-measure-power-schedule-adherence-rate-percentage/" TargetMode="Externa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oserodriguesbpm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in/sustainability/emissions-impact-dashboard" TargetMode="External"/><Relationship Id="rId2" Type="http://schemas.openxmlformats.org/officeDocument/2006/relationships/hyperlink" Target="https://console.cloud.google.com/carbon" TargetMode="Externa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5" Type="http://schemas.openxmlformats.org/officeDocument/2006/relationships/hyperlink" Target="https://docs.oracle.com/en-us/iaas/Content/General/Tasks/carbon-analysis-viewreports.htm" TargetMode="External"/><Relationship Id="rId4" Type="http://schemas.openxmlformats.org/officeDocument/2006/relationships/hyperlink" Target="https://aws.amazon.com/aws-cost-management/aws-customer-carbon-footprint-tool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E4D1C0-0297-8457-9590-CEC5ED0A5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FinOps framework to optimize costs </a:t>
            </a:r>
            <a:r>
              <a:rPr lang="en-US"/>
              <a:t>and help reduce </a:t>
            </a:r>
            <a:r>
              <a:rPr lang="en-US" dirty="0"/>
              <a:t>carbon footprint</a:t>
            </a:r>
            <a:endParaRPr lang="pt-P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78865-0824-F77C-27CA-E5C0C75C6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 - Acting on Cloud IMPACT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B5B504-B372-327C-45BE-2A599269B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B8B0F8B-D6ED-BAA5-60E7-12023E9C0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06" y="1543050"/>
            <a:ext cx="3094066" cy="8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30971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8CE92-D5A6-CEA7-C322-127838E781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10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1BE3A-C25A-932F-D363-5E1B82C9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Principles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DD0B8-F610-B2F8-1970-D1D3853725C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E3564E9-BB8C-0540-8EA8-76D8A4C88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Act as a North Star, guiding the FinOps </a:t>
            </a:r>
            <a:r>
              <a:rPr lang="en-US" dirty="0" err="1"/>
              <a:t>pratice</a:t>
            </a:r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0D0156-A7DF-5A55-09D7-3C07E8C64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5" y="1453861"/>
            <a:ext cx="8351259" cy="50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276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72E5D-906C-FF99-1662-DE902C8F5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11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8AF32-C48A-AD0B-0C9D-095AA0F3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Maturity Level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49CB4-5A0D-1F50-B832-9EAA3A10214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Evaluation of current level is highly recommended. </a:t>
            </a:r>
          </a:p>
          <a:p>
            <a:r>
              <a:rPr lang="en-US" dirty="0"/>
              <a:t>There’s an assessment tool available at: </a:t>
            </a:r>
            <a:r>
              <a:rPr lang="en-US" dirty="0">
                <a:hlinkClick r:id="rId2"/>
              </a:rPr>
              <a:t>https://www.finops.org/wg/finops-assessment/</a:t>
            </a:r>
            <a:r>
              <a:rPr lang="en-US" dirty="0"/>
              <a:t> </a:t>
            </a:r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FF0D83-56C3-9F97-81C0-B4AB34BB1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F59F1-EA33-EB06-61A6-5A5580A8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99" y="2970819"/>
            <a:ext cx="3415366" cy="3333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55202-4957-458C-102F-413CDCF9B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99" y="2970820"/>
            <a:ext cx="3450245" cy="3188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3380E2-F677-2EE1-B999-227322D7B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261" y="2970819"/>
            <a:ext cx="3373284" cy="28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0908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12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Domains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outcome of this Domain is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understanding of an organization's use of the cloud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 this Domain, organizations work to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gather all the information required to perform FinOps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includes direct and imputed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cost, cloud usage, observability, utilization, and sustainability data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other datasets required by any FinOps Domain.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Activities in this Domain also define the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organizational metadata to categorize, allocate and summarize cloud cost and usage, and define the reporting and analytics processes making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data available for use by all FinOps Personas.</a:t>
            </a:r>
          </a:p>
          <a:p>
            <a:pPr marL="0" indent="0">
              <a:buNone/>
            </a:pP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Understand</a:t>
            </a:r>
            <a:r>
              <a:rPr lang="pt-PT" dirty="0"/>
              <a:t> Cloud </a:t>
            </a:r>
            <a:r>
              <a:rPr lang="pt-PT" dirty="0" err="1"/>
              <a:t>Usage</a:t>
            </a:r>
            <a:r>
              <a:rPr lang="pt-PT" dirty="0"/>
              <a:t> &amp; </a:t>
            </a:r>
            <a:r>
              <a:rPr lang="pt-PT" dirty="0" err="1"/>
              <a:t>Cost</a:t>
            </a:r>
            <a:endParaRPr lang="pt-PT" dirty="0"/>
          </a:p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5661F-2991-9B33-89B9-A6E8C054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1650"/>
            <a:ext cx="5910654" cy="2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6281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13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Domains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Organizations develop Capabilities in this Domain to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 the usage and cost data with the business value it creates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helping ensure value is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transparent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 expectations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 this Domain, organizations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 monetary and non-monetary cloud costs to budgets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use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historical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information and future plans to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establish and measure technical and organizational KPIs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perform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benchmarking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across teams, business units and with other organizations.</a:t>
            </a: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Quantify</a:t>
            </a:r>
            <a:r>
              <a:rPr lang="pt-PT" dirty="0"/>
              <a:t> Business </a:t>
            </a:r>
            <a:r>
              <a:rPr lang="pt-PT" dirty="0" err="1"/>
              <a:t>Value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5661F-2991-9B33-89B9-A6E8C054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1650"/>
            <a:ext cx="5910654" cy="2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8689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14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Domains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Domain focuses on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efficiency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ensuring organizations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use the resources when they provide value to the organization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and that resources used are purchased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 the lowest acceptable cost and impact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meet the organization’s goals.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Organizations will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efficiency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 variety of ways, including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monetary cost, carbon usage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or more traditional IT operational efficiency measures.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Capabilities in this Domain allow the organization to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the types, timing and amounts of cloud resources used, and the rates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are paid for those resources.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Capabilities here also address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 modernization, sustainability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considerations for FinOps teams, and the use of licensed and consumption-based SaaS products.</a:t>
            </a: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Optimize</a:t>
            </a:r>
            <a:r>
              <a:rPr lang="pt-PT" dirty="0"/>
              <a:t> Cloud </a:t>
            </a:r>
            <a:r>
              <a:rPr lang="pt-PT" dirty="0" err="1"/>
              <a:t>Usage</a:t>
            </a:r>
            <a:r>
              <a:rPr lang="pt-PT" dirty="0"/>
              <a:t> &amp; </a:t>
            </a:r>
            <a:r>
              <a:rPr lang="pt-PT" dirty="0" err="1"/>
              <a:t>Cost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5661F-2991-9B33-89B9-A6E8C054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1650"/>
            <a:ext cx="5910654" cy="2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7006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15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Domains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Domain enables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improvement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change and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align the entire organization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its people, processes and technology -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adopt FinOps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use cloud in ways that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value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company.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Capabilities here are centered on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effective FinOps operation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enablement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whole organization, </a:t>
            </a:r>
            <a:r>
              <a:rPr lang="en-US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interaction 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all other personas and business functions to support and represent cloud use more effectively.</a:t>
            </a: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err="1"/>
              <a:t>Manage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FinOps</a:t>
            </a:r>
            <a:r>
              <a:rPr lang="pt-PT" dirty="0"/>
              <a:t> </a:t>
            </a:r>
            <a:r>
              <a:rPr lang="pt-PT" dirty="0" err="1"/>
              <a:t>Practice</a:t>
            </a:r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5661F-2991-9B33-89B9-A6E8C054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1650"/>
            <a:ext cx="5910654" cy="2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466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16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Capabilities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Capability is defined and explained, with a clear description of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</a:t>
            </a: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hat is expected of it per maturity level.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expected per persona involved.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 KPIs and Measures of Success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Outputs and Inputs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allows for a very concrete and defined understanding of what is done, what needs to be done and who to involve.</a:t>
            </a:r>
          </a:p>
          <a:p>
            <a:pPr marL="0" indent="0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features a set of accelerators for adoption and control of the capability</a:t>
            </a: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and how-to (fast)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22E96-6313-D7EA-6A7A-474EF4F6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271" y="893618"/>
            <a:ext cx="5306020" cy="3380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91FFA-4F8B-105C-AE24-0746ABBAC625}"/>
              </a:ext>
            </a:extLst>
          </p:cNvPr>
          <p:cNvSpPr txBox="1"/>
          <p:nvPr/>
        </p:nvSpPr>
        <p:spPr>
          <a:xfrm>
            <a:off x="6534232" y="5097878"/>
            <a:ext cx="516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Let’s look at an example:</a:t>
            </a:r>
            <a:br>
              <a:rPr lang="en-US" sz="1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1600" dirty="0">
                <a:latin typeface="Open Sans" charset="0"/>
                <a:ea typeface="Open Sans" charset="0"/>
                <a:cs typeface="Open Sans" charset="0"/>
                <a:hlinkClick r:id="rId3"/>
              </a:rPr>
              <a:t>https://www.finops.org/framework/capabilities/anomaly-management/</a:t>
            </a: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pt-PT" sz="1600" dirty="0" err="1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7155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17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Use </a:t>
            </a:r>
            <a:r>
              <a:rPr lang="en-US" dirty="0" err="1"/>
              <a:t>CAses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There’s a serie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of typical FinOps use-cases, situations or challenges that the personas involved in FinOps may find recurrent in their work.</a:t>
            </a:r>
          </a:p>
          <a:p>
            <a:pPr marL="0" indent="0" algn="l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are approx. 40 now available, with the number increasing regularly.</a:t>
            </a:r>
          </a:p>
          <a:p>
            <a:pPr marL="0" indent="0" algn="l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the FOCUS dataset is standardized, a FOCUS-enabled SQL Query is also made available.</a:t>
            </a:r>
          </a:p>
          <a:p>
            <a:pPr marL="0" indent="0" algn="l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l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l">
              <a:buNone/>
            </a:pPr>
            <a:endParaRPr lang="pt-PT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Frequent “how to do” FinOps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91FFA-4F8B-105C-AE24-0746ABBAC625}"/>
              </a:ext>
            </a:extLst>
          </p:cNvPr>
          <p:cNvSpPr txBox="1"/>
          <p:nvPr/>
        </p:nvSpPr>
        <p:spPr>
          <a:xfrm>
            <a:off x="6534232" y="5097878"/>
            <a:ext cx="5160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Let’s look at an example:</a:t>
            </a:r>
            <a:br>
              <a:rPr lang="en-US" sz="1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1600" dirty="0">
                <a:latin typeface="Open Sans" charset="0"/>
                <a:ea typeface="Open Sans" charset="0"/>
                <a:cs typeface="Open Sans" charset="0"/>
                <a:hlinkClick r:id="rId2"/>
              </a:rPr>
              <a:t>https://www.finops.org/assets/use-cases/report-spending-across-billing-periods-by-service-category/</a:t>
            </a: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 </a:t>
            </a:r>
            <a:endParaRPr lang="pt-PT" sz="1600" dirty="0" err="1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DC476-AFCA-9899-68FC-A733FE4E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94" y="420839"/>
            <a:ext cx="5598264" cy="454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329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18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FinOps Playbooks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75F12-5213-F41E-B6AB-4F44E47A65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4933043" cy="44958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Besides the actual official framework documents, the community is also invited to participate, adding ways to address everyday FinOps challenges in organizations.</a:t>
            </a:r>
          </a:p>
          <a:p>
            <a:pPr marL="0" indent="0" algn="l">
              <a:buNone/>
            </a:pP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pre-made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solutions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called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playbooks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there’s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ton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available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some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fairly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some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highly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PT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detailed</a:t>
            </a:r>
            <a:r>
              <a:rPr lang="pt-PT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Community-based how-</a:t>
            </a:r>
            <a:r>
              <a:rPr lang="en-US" dirty="0" err="1"/>
              <a:t>to’s</a:t>
            </a:r>
            <a:r>
              <a:rPr lang="en-US" dirty="0"/>
              <a:t> to address specific needs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91FFA-4F8B-105C-AE24-0746ABBAC625}"/>
              </a:ext>
            </a:extLst>
          </p:cNvPr>
          <p:cNvSpPr txBox="1"/>
          <p:nvPr/>
        </p:nvSpPr>
        <p:spPr>
          <a:xfrm>
            <a:off x="6965923" y="5368666"/>
            <a:ext cx="4728978" cy="1146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100" dirty="0">
                <a:latin typeface="Open Sans" charset="0"/>
                <a:ea typeface="Open Sans" charset="0"/>
                <a:cs typeface="Open Sans" charset="0"/>
              </a:rPr>
              <a:t>Let’s look at examples:</a:t>
            </a:r>
          </a:p>
          <a:p>
            <a:pPr>
              <a:spcBef>
                <a:spcPts val="300"/>
              </a:spcBef>
            </a:pPr>
            <a:r>
              <a:rPr lang="pt-PT" sz="1100" dirty="0">
                <a:latin typeface="Open Sans" charset="0"/>
                <a:ea typeface="Open Sans" charset="0"/>
                <a:cs typeface="Open Sans" charset="0"/>
                <a:hlinkClick r:id="rId2"/>
              </a:rPr>
              <a:t>https://www.finops.org/wg/how-to-measure-power-schedule-adherence-rate-percentage/</a:t>
            </a:r>
            <a:r>
              <a:rPr lang="pt-PT" sz="1100" dirty="0">
                <a:latin typeface="Open Sans" charset="0"/>
                <a:ea typeface="Open Sans" charset="0"/>
                <a:cs typeface="Open Sans" charset="0"/>
              </a:rPr>
              <a:t> </a:t>
            </a:r>
            <a:br>
              <a:rPr lang="pt-PT" sz="1100" dirty="0">
                <a:latin typeface="Open Sans" charset="0"/>
                <a:ea typeface="Open Sans" charset="0"/>
                <a:cs typeface="Open Sans" charset="0"/>
              </a:rPr>
            </a:br>
            <a:br>
              <a:rPr lang="pt-PT" sz="1100" dirty="0">
                <a:latin typeface="Open Sans" charset="0"/>
                <a:ea typeface="Open Sans" charset="0"/>
                <a:cs typeface="Open Sans" charset="0"/>
              </a:rPr>
            </a:br>
            <a:r>
              <a:rPr lang="pt-PT" sz="1100" dirty="0">
                <a:latin typeface="Open Sans" charset="0"/>
                <a:ea typeface="Open Sans" charset="0"/>
                <a:cs typeface="Open Sans" charset="0"/>
                <a:hlinkClick r:id="rId3"/>
              </a:rPr>
              <a:t>https://www.finops.org/wg/percent-commitment-based-discount-waste-playbook/</a:t>
            </a:r>
            <a:r>
              <a:rPr lang="pt-PT" sz="1100" dirty="0"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9D3B9E-2406-0449-BD68-85DA0A2B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205" y="890653"/>
            <a:ext cx="3447696" cy="426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97797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72B5FE1-9314-04A0-97AE-98DB91AD6EB0}"/>
              </a:ext>
            </a:extLst>
          </p:cNvPr>
          <p:cNvSpPr/>
          <p:nvPr/>
        </p:nvSpPr>
        <p:spPr>
          <a:xfrm>
            <a:off x="975883" y="2464563"/>
            <a:ext cx="10240234" cy="8869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8293B-DEC1-E3E1-BD7C-A37E45123F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19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575EF-0834-A912-6E49-51077149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a scenario</a:t>
            </a:r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7DD65F-1924-7299-4546-D51D5E1F2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sample question from the FOCUS Analyst Certification Exam</a:t>
            </a:r>
            <a:endParaRPr lang="pt-P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FC56BA-96D0-9C76-3FC0-53FD597204A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You’ve been asked to optimize your organization’s cloud costs.</a:t>
            </a:r>
          </a:p>
          <a:p>
            <a:pPr marL="0" indent="0">
              <a:buNone/>
            </a:pPr>
            <a:r>
              <a:rPr lang="en-US" dirty="0"/>
              <a:t>You have a FOCUS dataset at hand and start to </a:t>
            </a:r>
            <a:r>
              <a:rPr lang="en-US" dirty="0" err="1"/>
              <a:t>analyse</a:t>
            </a:r>
            <a:r>
              <a:rPr lang="en-US" dirty="0"/>
              <a:t> it. You find this line which seems interesting.</a:t>
            </a:r>
          </a:p>
          <a:p>
            <a:pPr marL="0" indent="0">
              <a:buNone/>
            </a:pPr>
            <a:r>
              <a:rPr lang="en-US" b="1" dirty="0"/>
              <a:t>Block &amp; Fractional Block Pricing</a:t>
            </a:r>
          </a:p>
          <a:p>
            <a:pPr marL="0" indent="0">
              <a:buNone/>
            </a:pPr>
            <a:r>
              <a:rPr lang="en-US" dirty="0"/>
              <a:t>In block pricing, a block is purchased (e.g. 1 block = 2000 hours) and in fractional block pricing, fractions of a block can be purchased (e.g. 2.2 blocks = 2200 hours). </a:t>
            </a:r>
          </a:p>
          <a:p>
            <a:pPr marL="0" indent="0">
              <a:buNone/>
            </a:pPr>
            <a:r>
              <a:rPr lang="en-US" dirty="0"/>
              <a:t>Considering the item is a </a:t>
            </a:r>
            <a:r>
              <a:rPr lang="en-US" u="sng" dirty="0"/>
              <a:t>Fractional Block Pricing </a:t>
            </a:r>
            <a:r>
              <a:rPr lang="en-US" dirty="0"/>
              <a:t>one, with fractional block pricing increments of 0.5, what would be the best optimization strategy to follow?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lphaLcParenR"/>
            </a:pPr>
            <a:r>
              <a:rPr lang="pt-PT" dirty="0" err="1"/>
              <a:t>Propose</a:t>
            </a:r>
            <a:r>
              <a:rPr lang="pt-PT" dirty="0"/>
              <a:t> </a:t>
            </a:r>
            <a:r>
              <a:rPr lang="pt-PT" dirty="0" err="1"/>
              <a:t>finding</a:t>
            </a:r>
            <a:r>
              <a:rPr lang="pt-PT" dirty="0"/>
              <a:t> </a:t>
            </a:r>
            <a:r>
              <a:rPr lang="pt-PT" dirty="0" err="1"/>
              <a:t>ways</a:t>
            </a:r>
            <a:r>
              <a:rPr lang="pt-PT" dirty="0"/>
              <a:t> to </a:t>
            </a:r>
            <a:r>
              <a:rPr lang="pt-PT" dirty="0" err="1"/>
              <a:t>reduce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effective</a:t>
            </a:r>
            <a:r>
              <a:rPr lang="pt-PT" dirty="0"/>
              <a:t> </a:t>
            </a:r>
            <a:r>
              <a:rPr lang="pt-PT" dirty="0" err="1"/>
              <a:t>cost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item</a:t>
            </a:r>
          </a:p>
          <a:p>
            <a:pPr marL="342900" indent="-342900">
              <a:buAutoNum type="alphaLcParenR"/>
            </a:pPr>
            <a:r>
              <a:rPr lang="pt-PT" dirty="0" err="1"/>
              <a:t>Propose</a:t>
            </a:r>
            <a:r>
              <a:rPr lang="pt-PT" dirty="0"/>
              <a:t> a </a:t>
            </a:r>
            <a:r>
              <a:rPr lang="pt-PT" dirty="0" err="1"/>
              <a:t>way</a:t>
            </a:r>
            <a:r>
              <a:rPr lang="pt-PT" dirty="0"/>
              <a:t> to </a:t>
            </a:r>
            <a:r>
              <a:rPr lang="pt-PT" dirty="0" err="1"/>
              <a:t>increase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fractional</a:t>
            </a:r>
            <a:r>
              <a:rPr lang="pt-PT" dirty="0"/>
              <a:t> </a:t>
            </a:r>
            <a:r>
              <a:rPr lang="pt-PT" dirty="0" err="1"/>
              <a:t>blocks</a:t>
            </a:r>
            <a:r>
              <a:rPr lang="pt-PT" dirty="0"/>
              <a:t> from 1.5 to 2.0</a:t>
            </a:r>
          </a:p>
          <a:p>
            <a:pPr marL="342900" indent="-342900">
              <a:buAutoNum type="alphaLcParenR"/>
            </a:pPr>
            <a:r>
              <a:rPr lang="pt-PT" dirty="0" err="1"/>
              <a:t>Propose</a:t>
            </a:r>
            <a:r>
              <a:rPr lang="pt-PT" dirty="0"/>
              <a:t> </a:t>
            </a:r>
            <a:r>
              <a:rPr lang="pt-PT" dirty="0" err="1"/>
              <a:t>finding</a:t>
            </a:r>
            <a:r>
              <a:rPr lang="pt-PT" dirty="0"/>
              <a:t> </a:t>
            </a:r>
            <a:r>
              <a:rPr lang="pt-PT" dirty="0" err="1"/>
              <a:t>ways</a:t>
            </a:r>
            <a:r>
              <a:rPr lang="pt-PT" dirty="0"/>
              <a:t> to </a:t>
            </a:r>
            <a:r>
              <a:rPr lang="pt-PT" dirty="0" err="1"/>
              <a:t>reduce</a:t>
            </a:r>
            <a:r>
              <a:rPr lang="pt-PT" dirty="0"/>
              <a:t> </a:t>
            </a:r>
            <a:r>
              <a:rPr lang="pt-PT" dirty="0" err="1"/>
              <a:t>usage</a:t>
            </a:r>
            <a:r>
              <a:rPr lang="pt-PT" dirty="0"/>
              <a:t> </a:t>
            </a:r>
            <a:r>
              <a:rPr lang="pt-PT" dirty="0" err="1"/>
              <a:t>slightly</a:t>
            </a:r>
            <a:r>
              <a:rPr lang="pt-PT" dirty="0"/>
              <a:t> to </a:t>
            </a:r>
            <a:r>
              <a:rPr lang="pt-PT" dirty="0" err="1"/>
              <a:t>avoid</a:t>
            </a:r>
            <a:r>
              <a:rPr lang="pt-PT" dirty="0"/>
              <a:t> </a:t>
            </a:r>
            <a:r>
              <a:rPr lang="pt-PT" dirty="0" err="1"/>
              <a:t>paying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additional</a:t>
            </a:r>
            <a:r>
              <a:rPr lang="pt-PT" dirty="0"/>
              <a:t> 0.5 </a:t>
            </a:r>
            <a:r>
              <a:rPr lang="pt-PT" dirty="0" err="1"/>
              <a:t>block</a:t>
            </a:r>
            <a:endParaRPr lang="pt-PT" dirty="0"/>
          </a:p>
          <a:p>
            <a:pPr marL="342900" indent="-342900">
              <a:buAutoNum type="alphaLcParenR"/>
            </a:pPr>
            <a:r>
              <a:rPr lang="pt-PT" dirty="0" err="1"/>
              <a:t>Propose</a:t>
            </a:r>
            <a:r>
              <a:rPr lang="pt-PT" dirty="0"/>
              <a:t> </a:t>
            </a:r>
            <a:r>
              <a:rPr lang="pt-PT" dirty="0" err="1"/>
              <a:t>finding</a:t>
            </a:r>
            <a:r>
              <a:rPr lang="pt-PT" dirty="0"/>
              <a:t> </a:t>
            </a:r>
            <a:r>
              <a:rPr lang="pt-PT" dirty="0" err="1"/>
              <a:t>ways</a:t>
            </a:r>
            <a:r>
              <a:rPr lang="pt-PT" dirty="0"/>
              <a:t> to </a:t>
            </a:r>
            <a:r>
              <a:rPr lang="pt-PT" dirty="0" err="1"/>
              <a:t>reduce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contracted</a:t>
            </a:r>
            <a:r>
              <a:rPr lang="pt-PT" dirty="0"/>
              <a:t> rate for </a:t>
            </a:r>
            <a:r>
              <a:rPr lang="pt-PT" dirty="0" err="1"/>
              <a:t>this</a:t>
            </a:r>
            <a:r>
              <a:rPr lang="pt-PT" dirty="0"/>
              <a:t> item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574BA76-FC7C-4B3A-1210-2182F6421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296804"/>
              </p:ext>
            </p:extLst>
          </p:nvPr>
        </p:nvGraphicFramePr>
        <p:xfrm>
          <a:off x="1055687" y="4001549"/>
          <a:ext cx="10587031" cy="664553"/>
        </p:xfrm>
        <a:graphic>
          <a:graphicData uri="http://schemas.openxmlformats.org/drawingml/2006/table">
            <a:tbl>
              <a:tblPr/>
              <a:tblGrid>
                <a:gridCol w="814387">
                  <a:extLst>
                    <a:ext uri="{9D8B030D-6E8A-4147-A177-3AD203B41FA5}">
                      <a16:colId xmlns:a16="http://schemas.microsoft.com/office/drawing/2014/main" val="112706150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621522469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128022507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463301549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3051647888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4024653851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552394045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3131269983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4083198985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633154247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277156194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3002520577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2427083247"/>
                    </a:ext>
                  </a:extLst>
                </a:gridCol>
              </a:tblGrid>
              <a:tr h="25486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Pricing Strategy</a:t>
                      </a:r>
                    </a:p>
                  </a:txBody>
                  <a:tcPr marL="7932" marR="7932" marT="79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Item Description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Charge Category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Pricing Quantity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Pricing Unit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List Unit Price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List Cost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Contracted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Contracted Cost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Billed Cost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Effective Cost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Consumed Quantity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Consumed Unit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9E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377095"/>
                  </a:ext>
                </a:extLst>
              </a:tr>
              <a:tr h="382301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Fractional Block Pricing</a:t>
                      </a:r>
                    </a:p>
                  </a:txBody>
                  <a:tcPr marL="7932" marR="7932" marT="7932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 Tokens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Usage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1000 Tokens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1,00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1,50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0,90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1,35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1,35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1,35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</a:t>
                      </a: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Tokens</a:t>
                      </a:r>
                      <a:endParaRPr lang="pt-PT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932" marR="7932" marT="7932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47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38183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3F3C6-FFE4-1EC1-EDB0-67C051DB2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8D1707-16FA-DCF7-FBBD-4990C70D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speaker</a:t>
            </a:r>
            <a:endParaRPr lang="pt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59F236-E17E-B2AD-2DD7-EA276A784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7CBD2-2A86-CA5D-7D09-556779B9C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9" b="9225"/>
          <a:stretch/>
        </p:blipFill>
        <p:spPr bwMode="auto">
          <a:xfrm>
            <a:off x="7188139" y="1807253"/>
            <a:ext cx="4469564" cy="414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FDFBE-A293-BFFC-A739-C3574BEA724D}"/>
              </a:ext>
            </a:extLst>
          </p:cNvPr>
          <p:cNvSpPr txBox="1"/>
          <p:nvPr/>
        </p:nvSpPr>
        <p:spPr>
          <a:xfrm>
            <a:off x="1055687" y="1524163"/>
            <a:ext cx="5871586" cy="3623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>
              <a:lnSpc>
                <a:spcPct val="2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20+ years of experience in IT, 16+ at Link</a:t>
            </a:r>
          </a:p>
          <a:p>
            <a:pPr marL="177750" indent="-177750">
              <a:lnSpc>
                <a:spcPct val="2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Director of ICE, the coolest Tech Team on the planet!</a:t>
            </a:r>
          </a:p>
          <a:p>
            <a:pPr marL="177750" indent="-177750">
              <a:lnSpc>
                <a:spcPct val="2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Areas of Expertise: Integration, Cloud and Experience Engineering</a:t>
            </a:r>
          </a:p>
          <a:p>
            <a:pPr marL="177750" indent="-177750">
              <a:lnSpc>
                <a:spcPct val="2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Business-driven Solution Designer and Architect</a:t>
            </a:r>
          </a:p>
          <a:p>
            <a:pPr marL="177750" indent="-177750">
              <a:lnSpc>
                <a:spcPct val="200000"/>
              </a:lnSpc>
              <a:spcBef>
                <a:spcPts val="300"/>
              </a:spcBef>
              <a:buFont typeface="Arial" charset="0"/>
              <a:buChar char="•"/>
            </a:pP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A keen speaker, loves to share his knowledge and make his teams thrive</a:t>
            </a:r>
            <a:endParaRPr lang="pt-PT" sz="1600" dirty="0" err="1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0A895-EA75-D56D-4E20-DF1D42C55C84}"/>
              </a:ext>
            </a:extLst>
          </p:cNvPr>
          <p:cNvSpPr txBox="1"/>
          <p:nvPr/>
        </p:nvSpPr>
        <p:spPr>
          <a:xfrm>
            <a:off x="1151349" y="580636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3"/>
              </a:rPr>
              <a:t>https://www.linkedin.com/in/joserodriguesbpm/</a:t>
            </a:r>
            <a:endParaRPr lang="pt-PT" dirty="0"/>
          </a:p>
          <a:p>
            <a:endParaRPr lang="pt-P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015BBB-7C9D-1D15-0DBD-EABDD0F55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45" y="4685957"/>
            <a:ext cx="1178694" cy="14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66136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0784F8-961B-8CF0-BE59-E302018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Crossing FinOps data with carbon Footprint</a:t>
            </a:r>
            <a:endParaRPr lang="pt-P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39597D-B6F7-A43F-53D6-EC1C9502A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D5DA1-823D-D05A-C879-CD8608837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789787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96697-058B-0DD2-6AD6-8DD1B608F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21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88FE7-9423-9166-B474-73EA7B52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7" y="333375"/>
            <a:ext cx="10585451" cy="560243"/>
          </a:xfrm>
        </p:spPr>
        <p:txBody>
          <a:bodyPr/>
          <a:lstStyle/>
          <a:p>
            <a:r>
              <a:rPr lang="en-US" dirty="0"/>
              <a:t>Getting the carbon data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30BB4-021F-DE3D-8F3D-670750190B9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420656"/>
            <a:ext cx="6035818" cy="5197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main cloud vendors are now providing carbon-related data, so that companies can measure and act upon to achieve their sustainability goals.</a:t>
            </a:r>
          </a:p>
          <a:p>
            <a:r>
              <a:rPr lang="en-US" dirty="0"/>
              <a:t>Very soon, it will be mandatory to have all this data to help with the sustainability reports.</a:t>
            </a:r>
          </a:p>
          <a:p>
            <a:r>
              <a:rPr lang="en-US" dirty="0"/>
              <a:t>Google: </a:t>
            </a:r>
            <a:r>
              <a:rPr lang="en-US" dirty="0">
                <a:hlinkClick r:id="rId2"/>
              </a:rPr>
              <a:t>https://console.cloud.google.com/carbon</a:t>
            </a:r>
            <a:endParaRPr lang="en-US" dirty="0"/>
          </a:p>
          <a:p>
            <a:r>
              <a:rPr lang="en-US" dirty="0"/>
              <a:t>Microsoft: </a:t>
            </a:r>
            <a:r>
              <a:rPr lang="en-US" dirty="0">
                <a:hlinkClick r:id="rId3"/>
              </a:rPr>
              <a:t>https://www.microsoft.com/en-in/sustainability/emissions-impact-dashboard</a:t>
            </a:r>
            <a:r>
              <a:rPr lang="en-US" dirty="0"/>
              <a:t> (has an API still in preview mode)</a:t>
            </a:r>
          </a:p>
          <a:p>
            <a:r>
              <a:rPr lang="en-US" dirty="0"/>
              <a:t>AWS: </a:t>
            </a:r>
            <a:r>
              <a:rPr lang="en-US" dirty="0">
                <a:hlinkClick r:id="rId4"/>
              </a:rPr>
              <a:t>https://aws.amazon.com/aws-cost-management/aws-customer-carbon-footprint-tool/</a:t>
            </a:r>
            <a:r>
              <a:rPr lang="en-US" dirty="0"/>
              <a:t> </a:t>
            </a:r>
          </a:p>
          <a:p>
            <a:r>
              <a:rPr lang="en-US" dirty="0"/>
              <a:t>Oracle: </a:t>
            </a:r>
            <a:r>
              <a:rPr lang="en-US" dirty="0">
                <a:hlinkClick r:id="rId5"/>
              </a:rPr>
              <a:t>https://docs.oracle.com/en-us/iaas/Content/General/Tasks/carbon-analysis-viewreports.htm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possible to generate Carbon-Impact datasets, </a:t>
            </a:r>
            <a:r>
              <a:rPr lang="en-US" u="sng" dirty="0"/>
              <a:t>per service</a:t>
            </a:r>
            <a:r>
              <a:rPr lang="en-US" dirty="0"/>
              <a:t>, per location and </a:t>
            </a:r>
            <a:r>
              <a:rPr lang="en-US" u="sng" dirty="0"/>
              <a:t>per project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Crossing FOCUS datasets with carbon-impact datasets allows for workload carbon-impact reporting and analysis.</a:t>
            </a:r>
          </a:p>
          <a:p>
            <a:pPr marL="0" indent="0">
              <a:buNone/>
            </a:pPr>
            <a:r>
              <a:rPr lang="en-US" dirty="0"/>
              <a:t>Link is currently working on an accelerator to have this fully integrated on a single report, with multi-cloud vendor sources.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EB406CF-4C2D-A0C7-DD2E-2E9AFF476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provided by the cloud vendors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EB7637-8AB7-BC46-A786-40374A05C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500" y="1174418"/>
            <a:ext cx="4671879" cy="44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6108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DCEAC-CD53-38C5-37F5-994244DBD9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It’s not just nice… it’s ICE!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1743-061D-4D15-0E08-13D5FB40B2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+351 969 441 364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D14D0-6A89-092A-90AD-F5B6D6FDF9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jose.Rodrigues@linkconsulting.com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165D2-F28C-8D84-5EB3-E3C0A5D360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Director of ICE [Integration, Cloud and Experience]</a:t>
            </a:r>
            <a:endParaRPr lang="pt-P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511A9C-3551-2D33-25F0-66019BD6DA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José Rodrigues	</a:t>
            </a: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D12EC-667E-B43E-A4F8-E2665212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43" y="4531132"/>
            <a:ext cx="1791928" cy="22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196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0784F8-961B-8CF0-BE59-E302018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  <a:endParaRPr lang="pt-P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39597D-B6F7-A43F-53D6-EC1C9502A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D5DA1-823D-D05A-C879-CD8608837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49005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ED3B-747C-FFFF-D425-63D4D3386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52ABC-6FA2-AFD4-55C4-450499C2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</a:t>
            </a:r>
            <a:endParaRPr lang="pt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05E8C5-1459-4468-E2C5-A575D141BE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6428264" cy="4495800"/>
          </a:xfrm>
        </p:spPr>
        <p:txBody>
          <a:bodyPr/>
          <a:lstStyle/>
          <a:p>
            <a:r>
              <a:rPr lang="en-US" dirty="0"/>
              <a:t>The right answer is typically…. nobody!</a:t>
            </a:r>
          </a:p>
          <a:p>
            <a:endParaRPr lang="en-US" dirty="0"/>
          </a:p>
          <a:p>
            <a:r>
              <a:rPr lang="en-US" dirty="0"/>
              <a:t>Cloud bills keep growing and growing, more recently fueled by the new/old gold rush – data.</a:t>
            </a:r>
          </a:p>
          <a:p>
            <a:pPr lvl="1"/>
            <a:r>
              <a:rPr lang="en-US" dirty="0"/>
              <a:t>It takes a lot of storage</a:t>
            </a:r>
          </a:p>
          <a:p>
            <a:pPr lvl="1"/>
            <a:r>
              <a:rPr lang="en-US" dirty="0"/>
              <a:t>It takes a lot of compute power</a:t>
            </a:r>
          </a:p>
          <a:p>
            <a:pPr lvl="1"/>
            <a:r>
              <a:rPr lang="en-US" dirty="0"/>
              <a:t>It’s ever-growing: compute is ephemeral but data…. data is what we keep!</a:t>
            </a:r>
          </a:p>
          <a:p>
            <a:pPr lvl="1"/>
            <a:r>
              <a:rPr lang="en-US" dirty="0"/>
              <a:t>And then there’s the magic sauce… Data transfer/Egress</a:t>
            </a:r>
          </a:p>
          <a:p>
            <a:pPr lvl="1"/>
            <a:endParaRPr lang="en-US" dirty="0"/>
          </a:p>
          <a:p>
            <a:r>
              <a:rPr lang="en-US" dirty="0"/>
              <a:t>Cloud billing models are complex, with each service having its own metrics and ways to influence the overall cost.</a:t>
            </a:r>
            <a:endParaRPr lang="pt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4CBD2DA-264E-E805-0C1D-C76863DAE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the hell knows what’s inside a cloud provider invoice?</a:t>
            </a:r>
            <a:endParaRPr lang="pt-P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70D39-45C0-10CE-5CF1-56EB393A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988" y="1536153"/>
            <a:ext cx="4377658" cy="43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20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6ED3B-747C-FFFF-D425-63D4D33866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smtClean="0"/>
              <a:pPr fontAlgn="base">
                <a:spcAft>
                  <a:spcPct val="0"/>
                </a:spcAft>
              </a:pPr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52ABC-6FA2-AFD4-55C4-450499C2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Challenge</a:t>
            </a:r>
            <a:endParaRPr lang="pt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05E8C5-1459-4468-E2C5-A575D141BE7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55688" y="1771650"/>
            <a:ext cx="6428264" cy="4495800"/>
          </a:xfrm>
        </p:spPr>
        <p:txBody>
          <a:bodyPr/>
          <a:lstStyle/>
          <a:p>
            <a:r>
              <a:rPr lang="en-US" dirty="0"/>
              <a:t>Some cloud providers offer a somewhat simpler invoice structure, others offer more detail.</a:t>
            </a:r>
          </a:p>
          <a:p>
            <a:r>
              <a:rPr lang="en-US" dirty="0"/>
              <a:t>But, they are typically different, and that:</a:t>
            </a:r>
          </a:p>
          <a:p>
            <a:pPr lvl="1"/>
            <a:r>
              <a:rPr lang="en-US" dirty="0"/>
              <a:t>Makes you need to understand different outputs and reports</a:t>
            </a:r>
          </a:p>
          <a:p>
            <a:pPr lvl="1"/>
            <a:r>
              <a:rPr lang="en-US" dirty="0"/>
              <a:t>Makes you deal with different names for the same thing</a:t>
            </a:r>
          </a:p>
          <a:p>
            <a:pPr lvl="1"/>
            <a:r>
              <a:rPr lang="en-US" dirty="0"/>
              <a:t>Makes it harder to automate and have a centralized approach</a:t>
            </a:r>
          </a:p>
          <a:p>
            <a:pPr lvl="1"/>
            <a:r>
              <a:rPr lang="en-US" dirty="0"/>
              <a:t>Makes it harder to manage a multi-cloud environment</a:t>
            </a:r>
          </a:p>
          <a:p>
            <a:pPr lvl="1"/>
            <a:endParaRPr lang="pt-P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4CBD2DA-264E-E805-0C1D-C76863DAE7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the hell knows what’s inside a cloud provider invoice?</a:t>
            </a:r>
            <a:endParaRPr lang="pt-P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F592BD-A124-433F-ADE2-134163FBCF75}"/>
              </a:ext>
            </a:extLst>
          </p:cNvPr>
          <p:cNvGrpSpPr/>
          <p:nvPr/>
        </p:nvGrpSpPr>
        <p:grpSpPr>
          <a:xfrm>
            <a:off x="7629236" y="1424753"/>
            <a:ext cx="4419527" cy="4842697"/>
            <a:chOff x="7633160" y="1526615"/>
            <a:chExt cx="4419527" cy="48426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42C2E9-9AC9-4823-BA23-F0756D914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3160" y="1526615"/>
              <a:ext cx="4419527" cy="45798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260CD2-F8F4-2C2B-4EDE-E3A031A03DE5}"/>
                </a:ext>
              </a:extLst>
            </p:cNvPr>
            <p:cNvSpPr txBox="1"/>
            <p:nvPr/>
          </p:nvSpPr>
          <p:spPr>
            <a:xfrm>
              <a:off x="7633160" y="6169257"/>
              <a:ext cx="44195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700" dirty="0">
                  <a:latin typeface="Open Sans" charset="0"/>
                  <a:ea typeface="Open Sans" charset="0"/>
                  <a:cs typeface="Open Sans" charset="0"/>
                </a:rPr>
                <a:t>Monthly Billing Report - Page 1 of … 5</a:t>
              </a:r>
              <a:endParaRPr lang="pt-PT" sz="700" dirty="0" err="1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39684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629F8-53AE-6664-8448-00157B1F3B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6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1439A-93F1-F38E-CD30-57499FD8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2797938"/>
            <a:ext cx="10585450" cy="560243"/>
          </a:xfrm>
        </p:spPr>
        <p:txBody>
          <a:bodyPr/>
          <a:lstStyle/>
          <a:p>
            <a:r>
              <a:rPr lang="en-US" dirty="0"/>
              <a:t>You Can’t manage what you can’t measure</a:t>
            </a:r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EB2CEB3-D73C-4536-45D9-FFA289EC2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687" y="3358181"/>
            <a:ext cx="10585449" cy="561600"/>
          </a:xfrm>
        </p:spPr>
        <p:txBody>
          <a:bodyPr/>
          <a:lstStyle/>
          <a:p>
            <a:r>
              <a:rPr lang="en-US" dirty="0"/>
              <a:t>An old Adage that still holds true…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602914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0784F8-961B-8CF0-BE59-E302018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– A </a:t>
            </a:r>
            <a:r>
              <a:rPr lang="en-US" dirty="0" err="1"/>
              <a:t>FinOPS</a:t>
            </a:r>
            <a:r>
              <a:rPr lang="en-US" dirty="0"/>
              <a:t> Framework</a:t>
            </a:r>
            <a:endParaRPr lang="pt-P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39597D-B6F7-A43F-53D6-EC1C9502A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3D5DA1-823D-D05A-C879-CD8608837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68073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96697-058B-0DD2-6AD6-8DD1B608FE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8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88FE7-9423-9166-B474-73EA7B521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7" y="333375"/>
            <a:ext cx="10585451" cy="560243"/>
          </a:xfrm>
        </p:spPr>
        <p:txBody>
          <a:bodyPr/>
          <a:lstStyle/>
          <a:p>
            <a:r>
              <a:rPr lang="en-US" dirty="0"/>
              <a:t>(F)</a:t>
            </a:r>
            <a:r>
              <a:rPr lang="en-US" dirty="0" err="1"/>
              <a:t>inOps</a:t>
            </a:r>
            <a:r>
              <a:rPr lang="en-US" dirty="0"/>
              <a:t> (O)pen (C)</a:t>
            </a:r>
            <a:r>
              <a:rPr lang="en-US" dirty="0" err="1"/>
              <a:t>ost</a:t>
            </a:r>
            <a:r>
              <a:rPr lang="en-US" dirty="0"/>
              <a:t> &amp; (U)sage (S)</a:t>
            </a:r>
            <a:r>
              <a:rPr lang="en-US" dirty="0" err="1"/>
              <a:t>pecification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30BB4-021F-DE3D-8F3D-670750190B9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It’s a specification to perform typical FinOps operations:</a:t>
            </a:r>
          </a:p>
          <a:p>
            <a:pPr lvl="1"/>
            <a:r>
              <a:rPr lang="en-US" dirty="0"/>
              <a:t>cost-allocation</a:t>
            </a:r>
          </a:p>
          <a:p>
            <a:pPr lvl="1"/>
            <a:r>
              <a:rPr lang="en-US" dirty="0"/>
              <a:t>Chargeback</a:t>
            </a:r>
          </a:p>
          <a:p>
            <a:pPr lvl="1"/>
            <a:r>
              <a:rPr lang="en-US" dirty="0"/>
              <a:t>Forecasting and budgeting</a:t>
            </a:r>
          </a:p>
          <a:p>
            <a:r>
              <a:rPr lang="en-US" dirty="0"/>
              <a:t>Vendor-independent, with the possibility to add SaaS providers and even On-premise costs.</a:t>
            </a:r>
          </a:p>
          <a:p>
            <a:r>
              <a:rPr lang="en-US" dirty="0"/>
              <a:t>Main vendors adopting</a:t>
            </a:r>
          </a:p>
          <a:p>
            <a:r>
              <a:rPr lang="en-US" dirty="0"/>
              <a:t>The secret sauce is the common data and lexicon specification: The FOCUS Datasets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EB406CF-4C2D-A0C7-DD2E-2E9AFF476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Open-Source project to produce FinOps-serviceable datasets.</a:t>
            </a:r>
            <a:endParaRPr 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0191BA-3565-D3F3-2DD1-6D55F3FCD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4579931"/>
            <a:ext cx="890587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1465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A162C2-0F3D-04A1-C0C4-B48E0BE35E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ED4F4EA7-4B38-4E9B-A7D2-00E18C560A16}" type="slidenum">
              <a:rPr lang="en-US" noProof="0" smtClean="0"/>
              <a:pPr fontAlgn="base">
                <a:spcAft>
                  <a:spcPct val="0"/>
                </a:spcAft>
              </a:pPr>
              <a:t>9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0A296-0BE4-1299-A95E-358417EE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main elements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5C657-36C3-AA81-1B37-A222C189220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459891-6CFF-7C63-67E4-5BBF698ED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E8749C-8052-AA54-058C-9528F6FA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34" y="893618"/>
            <a:ext cx="9970754" cy="53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521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LinkOficial2024">
  <a:themeElements>
    <a:clrScheme name="Link-Consulting">
      <a:dk1>
        <a:srgbClr val="000000"/>
      </a:dk1>
      <a:lt1>
        <a:srgbClr val="FFFFFF"/>
      </a:lt1>
      <a:dk2>
        <a:srgbClr val="868484"/>
      </a:dk2>
      <a:lt2>
        <a:srgbClr val="D1D3D4"/>
      </a:lt2>
      <a:accent1>
        <a:srgbClr val="0093A6"/>
      </a:accent1>
      <a:accent2>
        <a:srgbClr val="F7A600"/>
      </a:accent2>
      <a:accent3>
        <a:srgbClr val="A7A9AC"/>
      </a:accent3>
      <a:accent4>
        <a:srgbClr val="00A5BE"/>
      </a:accent4>
      <a:accent5>
        <a:srgbClr val="00BDD5"/>
      </a:accent5>
      <a:accent6>
        <a:srgbClr val="3FADDC"/>
      </a:accent6>
      <a:hlink>
        <a:srgbClr val="007082"/>
      </a:hlink>
      <a:folHlink>
        <a:srgbClr val="FFB90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77750" indent="-177750">
          <a:spcBef>
            <a:spcPts val="300"/>
          </a:spcBef>
          <a:buFont typeface="Arial" charset="0"/>
          <a:buChar char="•"/>
          <a:defRPr sz="1600" dirty="0" err="1" smtClean="0">
            <a:latin typeface="Open Sans" charset="0"/>
            <a:ea typeface="Open Sans" charset="0"/>
            <a:cs typeface="Ope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nkOficial2024" id="{F5071283-2FBF-4EF5-A6FB-E476E66B755B}" vid="{30A12FAF-17EA-45CC-B91D-515EFAD0E596}"/>
    </a:ext>
  </a:extLst>
</a:theme>
</file>

<file path=ppt/theme/theme2.xml><?xml version="1.0" encoding="utf-8"?>
<a:theme xmlns:a="http://schemas.openxmlformats.org/drawingml/2006/main" name="Template Link 2024 / Quotation Partner">
  <a:themeElements>
    <a:clrScheme name="Link-Consulting">
      <a:dk1>
        <a:srgbClr val="000000"/>
      </a:dk1>
      <a:lt1>
        <a:srgbClr val="FFFFFF"/>
      </a:lt1>
      <a:dk2>
        <a:srgbClr val="868484"/>
      </a:dk2>
      <a:lt2>
        <a:srgbClr val="D1D3D4"/>
      </a:lt2>
      <a:accent1>
        <a:srgbClr val="0093A6"/>
      </a:accent1>
      <a:accent2>
        <a:srgbClr val="F7A600"/>
      </a:accent2>
      <a:accent3>
        <a:srgbClr val="A7A9AC"/>
      </a:accent3>
      <a:accent4>
        <a:srgbClr val="00A5BE"/>
      </a:accent4>
      <a:accent5>
        <a:srgbClr val="00BDD5"/>
      </a:accent5>
      <a:accent6>
        <a:srgbClr val="3FADDC"/>
      </a:accent6>
      <a:hlink>
        <a:srgbClr val="007082"/>
      </a:hlink>
      <a:folHlink>
        <a:srgbClr val="FFB90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77750" indent="-177750">
          <a:spcBef>
            <a:spcPts val="300"/>
          </a:spcBef>
          <a:buFont typeface="Arial" charset="0"/>
          <a:buChar char="•"/>
          <a:defRPr sz="1600" dirty="0" err="1" smtClean="0">
            <a:latin typeface="Open Sans" charset="0"/>
            <a:ea typeface="Open Sans" charset="0"/>
            <a:cs typeface="Ope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LinkOficial2024</Template>
  <TotalTime>663</TotalTime>
  <Words>1524</Words>
  <Application>Microsoft Office PowerPoint</Application>
  <PresentationFormat>Widescreen</PresentationFormat>
  <Paragraphs>170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 Narrow</vt:lpstr>
      <vt:lpstr>Arial</vt:lpstr>
      <vt:lpstr>Lato</vt:lpstr>
      <vt:lpstr>Lato Light</vt:lpstr>
      <vt:lpstr>Open Sans</vt:lpstr>
      <vt:lpstr>Open Sans Regular</vt:lpstr>
      <vt:lpstr>LinkOficial2024</vt:lpstr>
      <vt:lpstr>Template Link 2024 / Quotation Partner</vt:lpstr>
      <vt:lpstr>FOCUS - Acting on Cloud IMPACT</vt:lpstr>
      <vt:lpstr>About the speaker</vt:lpstr>
      <vt:lpstr>The Challenge</vt:lpstr>
      <vt:lpstr>Business Challenge</vt:lpstr>
      <vt:lpstr>Business Challenge</vt:lpstr>
      <vt:lpstr>You Can’t manage what you can’t measure</vt:lpstr>
      <vt:lpstr>FOCUS – A FinOPS Framework</vt:lpstr>
      <vt:lpstr>(F)inOps (O)pen (C)ost &amp; (U)sage (S)pecification</vt:lpstr>
      <vt:lpstr>Focus main elements</vt:lpstr>
      <vt:lpstr>FinOps Principles</vt:lpstr>
      <vt:lpstr>FinOps Maturity Level</vt:lpstr>
      <vt:lpstr>FinOps Domains</vt:lpstr>
      <vt:lpstr>FinOps Domains</vt:lpstr>
      <vt:lpstr>FinOps Domains</vt:lpstr>
      <vt:lpstr>FinOps Domains</vt:lpstr>
      <vt:lpstr>FinOps Capabilities</vt:lpstr>
      <vt:lpstr>FinOps Use CAses</vt:lpstr>
      <vt:lpstr>FinOps Playbooks</vt:lpstr>
      <vt:lpstr>Let’s look at a scenario</vt:lpstr>
      <vt:lpstr>Crossing FinOps data with carbon Footprint</vt:lpstr>
      <vt:lpstr>Getting the carbon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Carlos Paiva Rodrigues</dc:creator>
  <cp:lastModifiedBy>José Carlos Paiva Rodrigues</cp:lastModifiedBy>
  <cp:revision>2</cp:revision>
  <dcterms:created xsi:type="dcterms:W3CDTF">2024-09-30T09:23:30Z</dcterms:created>
  <dcterms:modified xsi:type="dcterms:W3CDTF">2024-10-01T15:17:56Z</dcterms:modified>
</cp:coreProperties>
</file>